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Inter Light"/>
      <p:regular r:id="rId32"/>
      <p:bold r:id="rId33"/>
    </p:embeddedFont>
    <p:embeddedFont>
      <p:font typeface="Lobster"/>
      <p:regular r:id="rId34"/>
    </p:embeddedFont>
    <p:embeddedFont>
      <p:font typeface="Inter"/>
      <p:regular r:id="rId35"/>
      <p:bold r:id="rId36"/>
    </p:embeddedFont>
    <p:embeddedFont>
      <p:font typeface="Lora"/>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ra-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InterLight-bold.fntdata"/><Relationship Id="rId10" Type="http://schemas.openxmlformats.org/officeDocument/2006/relationships/slide" Target="slides/slide4.xml"/><Relationship Id="rId32" Type="http://schemas.openxmlformats.org/officeDocument/2006/relationships/font" Target="fonts/InterLight-regular.fntdata"/><Relationship Id="rId13" Type="http://schemas.openxmlformats.org/officeDocument/2006/relationships/slide" Target="slides/slide7.xml"/><Relationship Id="rId35" Type="http://schemas.openxmlformats.org/officeDocument/2006/relationships/font" Target="fonts/Inter-regular.fntdata"/><Relationship Id="rId12" Type="http://schemas.openxmlformats.org/officeDocument/2006/relationships/slide" Target="slides/slide6.xml"/><Relationship Id="rId34" Type="http://schemas.openxmlformats.org/officeDocument/2006/relationships/font" Target="fonts/Lobster-regular.fntdata"/><Relationship Id="rId15" Type="http://schemas.openxmlformats.org/officeDocument/2006/relationships/slide" Target="slides/slide9.xml"/><Relationship Id="rId37" Type="http://schemas.openxmlformats.org/officeDocument/2006/relationships/font" Target="fonts/Lora-regular.fntdata"/><Relationship Id="rId14" Type="http://schemas.openxmlformats.org/officeDocument/2006/relationships/slide" Target="slides/slide8.xml"/><Relationship Id="rId36" Type="http://schemas.openxmlformats.org/officeDocument/2006/relationships/font" Target="fonts/Inter-bold.fntdata"/><Relationship Id="rId17" Type="http://schemas.openxmlformats.org/officeDocument/2006/relationships/slide" Target="slides/slide11.xml"/><Relationship Id="rId39" Type="http://schemas.openxmlformats.org/officeDocument/2006/relationships/font" Target="fonts/Lora-italic.fntdata"/><Relationship Id="rId16" Type="http://schemas.openxmlformats.org/officeDocument/2006/relationships/slide" Target="slides/slide10.xml"/><Relationship Id="rId38" Type="http://schemas.openxmlformats.org/officeDocument/2006/relationships/font" Target="fonts/Lora-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0b3f4e333_1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100b3f4e333_1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dfce256aad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1dfce256aad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dfce256aa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dfce256aad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dfce256aa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dfce256aad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0b3f4e333_1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00b3f4e333_13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dfce256aa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1dfce256aad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dfce256aad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dfce256aad_0_3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dfce256aad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dfce256aad_0_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dfce256aa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dfce256aad_0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dfce256aad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dfce256aad_0_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dfce256aad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1dfce256aad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dfce256a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1dfce256aa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dfce256aa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1dfce256aad_0_4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dfce256aad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1dfce256aad_0_4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dfce256aa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1dfce256aad_0_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dfce256aad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1dfce256aad_0_4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dfce256aad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dfce256aad_0_5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0b3f4e333_13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00b3f4e333_13_6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0b3f4e333_1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00b3f4e333_13_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dfce256aa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dfce256aad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fce256aa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1dfce256aad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dfce256aad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dfce256aad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dfce256aa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dfce256aad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fce256aa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dfce256aad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dfce256aa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dfce256aad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5991260" y="774917"/>
            <a:ext cx="1714431" cy="979296"/>
          </a:xfrm>
          <a:prstGeom prst="rect">
            <a:avLst/>
          </a:prstGeom>
          <a:noFill/>
          <a:ln>
            <a:noFill/>
          </a:ln>
        </p:spPr>
      </p:sp>
      <p:sp>
        <p:nvSpPr>
          <p:cNvPr id="58" name="Google Shape;58;p14"/>
          <p:cNvSpPr/>
          <p:nvPr>
            <p:ph idx="3" type="pic"/>
          </p:nvPr>
        </p:nvSpPr>
        <p:spPr>
          <a:xfrm>
            <a:off x="8020119" y="774917"/>
            <a:ext cx="1714431" cy="979296"/>
          </a:xfrm>
          <a:prstGeom prst="rect">
            <a:avLst/>
          </a:prstGeom>
          <a:noFill/>
          <a:ln>
            <a:noFill/>
          </a:ln>
        </p:spPr>
      </p:sp>
      <p:sp>
        <p:nvSpPr>
          <p:cNvPr id="59" name="Google Shape;59;p14"/>
          <p:cNvSpPr/>
          <p:nvPr>
            <p:ph idx="4" type="pic"/>
          </p:nvPr>
        </p:nvSpPr>
        <p:spPr>
          <a:xfrm>
            <a:off x="3962400" y="2082102"/>
            <a:ext cx="1714431" cy="979296"/>
          </a:xfrm>
          <a:prstGeom prst="rect">
            <a:avLst/>
          </a:prstGeom>
          <a:noFill/>
          <a:ln>
            <a:noFill/>
          </a:ln>
        </p:spPr>
      </p:sp>
      <p:sp>
        <p:nvSpPr>
          <p:cNvPr id="60" name="Google Shape;60;p14"/>
          <p:cNvSpPr/>
          <p:nvPr>
            <p:ph idx="5" type="pic"/>
          </p:nvPr>
        </p:nvSpPr>
        <p:spPr>
          <a:xfrm>
            <a:off x="5991260" y="2082102"/>
            <a:ext cx="1714431" cy="979296"/>
          </a:xfrm>
          <a:prstGeom prst="rect">
            <a:avLst/>
          </a:prstGeom>
          <a:noFill/>
          <a:ln>
            <a:noFill/>
          </a:ln>
        </p:spPr>
      </p:sp>
      <p:sp>
        <p:nvSpPr>
          <p:cNvPr id="61" name="Google Shape;61;p14"/>
          <p:cNvSpPr/>
          <p:nvPr>
            <p:ph idx="6" type="pic"/>
          </p:nvPr>
        </p:nvSpPr>
        <p:spPr>
          <a:xfrm>
            <a:off x="8020119" y="2082102"/>
            <a:ext cx="1714431" cy="979296"/>
          </a:xfrm>
          <a:prstGeom prst="rect">
            <a:avLst/>
          </a:prstGeom>
          <a:noFill/>
          <a:ln>
            <a:noFill/>
          </a:ln>
        </p:spPr>
      </p:sp>
      <p:sp>
        <p:nvSpPr>
          <p:cNvPr id="62" name="Google Shape;62;p14"/>
          <p:cNvSpPr/>
          <p:nvPr>
            <p:ph idx="7" type="pic"/>
          </p:nvPr>
        </p:nvSpPr>
        <p:spPr>
          <a:xfrm>
            <a:off x="3962400" y="3389287"/>
            <a:ext cx="1714431" cy="979296"/>
          </a:xfrm>
          <a:prstGeom prst="rect">
            <a:avLst/>
          </a:prstGeom>
          <a:noFill/>
          <a:ln>
            <a:noFill/>
          </a:ln>
        </p:spPr>
      </p:sp>
      <p:sp>
        <p:nvSpPr>
          <p:cNvPr id="63" name="Google Shape;63;p14"/>
          <p:cNvSpPr/>
          <p:nvPr>
            <p:ph idx="8" type="pic"/>
          </p:nvPr>
        </p:nvSpPr>
        <p:spPr>
          <a:xfrm>
            <a:off x="5991260" y="3389287"/>
            <a:ext cx="1714431" cy="979296"/>
          </a:xfrm>
          <a:prstGeom prst="rect">
            <a:avLst/>
          </a:prstGeom>
          <a:noFill/>
          <a:ln>
            <a:noFill/>
          </a:ln>
        </p:spPr>
      </p:sp>
      <p:sp>
        <p:nvSpPr>
          <p:cNvPr id="64" name="Google Shape;64;p14"/>
          <p:cNvSpPr/>
          <p:nvPr>
            <p:ph idx="9" type="pic"/>
          </p:nvPr>
        </p:nvSpPr>
        <p:spPr>
          <a:xfrm>
            <a:off x="8020119" y="3389287"/>
            <a:ext cx="1714431" cy="979296"/>
          </a:xfrm>
          <a:prstGeom prst="rect">
            <a:avLst/>
          </a:prstGeom>
          <a:noFill/>
          <a:ln>
            <a:noFill/>
          </a:ln>
        </p:spPr>
      </p:sp>
      <p:sp>
        <p:nvSpPr>
          <p:cNvPr id="65" name="Google Shape;65;p14"/>
          <p:cNvSpPr/>
          <p:nvPr>
            <p:ph idx="13" type="pic"/>
          </p:nvPr>
        </p:nvSpPr>
        <p:spPr>
          <a:xfrm>
            <a:off x="3962400" y="774917"/>
            <a:ext cx="1714431" cy="979296"/>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 name="Shape 66"/>
        <p:cNvGrpSpPr/>
        <p:nvPr/>
      </p:nvGrpSpPr>
      <p:grpSpPr>
        <a:xfrm>
          <a:off x="0" y="0"/>
          <a:ext cx="0" cy="0"/>
          <a:chOff x="0" y="0"/>
          <a:chExt cx="0" cy="0"/>
        </a:xfrm>
      </p:grpSpPr>
      <p:sp>
        <p:nvSpPr>
          <p:cNvPr id="67" name="Google Shape;67;p15"/>
          <p:cNvSpPr/>
          <p:nvPr>
            <p:ph idx="2" type="pic"/>
          </p:nvPr>
        </p:nvSpPr>
        <p:spPr>
          <a:xfrm>
            <a:off x="1182847" y="1783045"/>
            <a:ext cx="1988977" cy="2751196"/>
          </a:xfrm>
          <a:prstGeom prst="rect">
            <a:avLst/>
          </a:prstGeom>
          <a:noFill/>
          <a:ln>
            <a:noFill/>
          </a:ln>
        </p:spPr>
      </p:sp>
      <p:sp>
        <p:nvSpPr>
          <p:cNvPr id="68" name="Google Shape;68;p15"/>
          <p:cNvSpPr/>
          <p:nvPr>
            <p:ph idx="3" type="pic"/>
          </p:nvPr>
        </p:nvSpPr>
        <p:spPr>
          <a:xfrm>
            <a:off x="3577511" y="1783045"/>
            <a:ext cx="1988977" cy="2751196"/>
          </a:xfrm>
          <a:prstGeom prst="rect">
            <a:avLst/>
          </a:prstGeom>
          <a:noFill/>
          <a:ln>
            <a:noFill/>
          </a:ln>
        </p:spPr>
      </p:sp>
      <p:sp>
        <p:nvSpPr>
          <p:cNvPr id="69" name="Google Shape;69;p15"/>
          <p:cNvSpPr/>
          <p:nvPr>
            <p:ph idx="4" type="pic"/>
          </p:nvPr>
        </p:nvSpPr>
        <p:spPr>
          <a:xfrm>
            <a:off x="5972175" y="1783045"/>
            <a:ext cx="1988977" cy="2751196"/>
          </a:xfrm>
          <a:prstGeom prst="rect">
            <a:avLst/>
          </a:prstGeom>
          <a:noFill/>
          <a:ln>
            <a:noFill/>
          </a:ln>
        </p:spPr>
      </p:sp>
      <p:sp>
        <p:nvSpPr>
          <p:cNvPr id="70" name="Google Shape;70;p15"/>
          <p:cNvSpPr/>
          <p:nvPr>
            <p:ph idx="5" type="pic"/>
          </p:nvPr>
        </p:nvSpPr>
        <p:spPr>
          <a:xfrm>
            <a:off x="8366839" y="1783045"/>
            <a:ext cx="1988977" cy="2751196"/>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1" name="Shape 71"/>
        <p:cNvGrpSpPr/>
        <p:nvPr/>
      </p:nvGrpSpPr>
      <p:grpSpPr>
        <a:xfrm>
          <a:off x="0" y="0"/>
          <a:ext cx="0" cy="0"/>
          <a:chOff x="0" y="0"/>
          <a:chExt cx="0" cy="0"/>
        </a:xfrm>
      </p:grpSpPr>
      <p:sp>
        <p:nvSpPr>
          <p:cNvPr id="72" name="Google Shape;72;p16"/>
          <p:cNvSpPr/>
          <p:nvPr>
            <p:ph idx="2" type="pic"/>
          </p:nvPr>
        </p:nvSpPr>
        <p:spPr>
          <a:xfrm>
            <a:off x="648407" y="3743326"/>
            <a:ext cx="1310879" cy="702143"/>
          </a:xfrm>
          <a:prstGeom prst="rect">
            <a:avLst/>
          </a:prstGeom>
          <a:noFill/>
          <a:ln>
            <a:noFill/>
          </a:ln>
        </p:spPr>
      </p:sp>
      <p:sp>
        <p:nvSpPr>
          <p:cNvPr id="73" name="Google Shape;73;p16"/>
          <p:cNvSpPr/>
          <p:nvPr>
            <p:ph idx="3" type="pic"/>
          </p:nvPr>
        </p:nvSpPr>
        <p:spPr>
          <a:xfrm>
            <a:off x="4933953" y="3743326"/>
            <a:ext cx="1310879" cy="702143"/>
          </a:xfrm>
          <a:prstGeom prst="rect">
            <a:avLst/>
          </a:prstGeom>
          <a:noFill/>
          <a:ln>
            <a:noFill/>
          </a:ln>
        </p:spPr>
      </p:sp>
      <p:sp>
        <p:nvSpPr>
          <p:cNvPr id="74" name="Google Shape;74;p16"/>
          <p:cNvSpPr/>
          <p:nvPr>
            <p:ph idx="4" type="pic"/>
          </p:nvPr>
        </p:nvSpPr>
        <p:spPr>
          <a:xfrm>
            <a:off x="648407" y="4699397"/>
            <a:ext cx="1310879" cy="702143"/>
          </a:xfrm>
          <a:prstGeom prst="rect">
            <a:avLst/>
          </a:prstGeom>
          <a:noFill/>
          <a:ln>
            <a:noFill/>
          </a:ln>
        </p:spPr>
      </p:sp>
      <p:sp>
        <p:nvSpPr>
          <p:cNvPr id="75" name="Google Shape;75;p16"/>
          <p:cNvSpPr/>
          <p:nvPr>
            <p:ph idx="5" type="pic"/>
          </p:nvPr>
        </p:nvSpPr>
        <p:spPr>
          <a:xfrm>
            <a:off x="4933953" y="4699397"/>
            <a:ext cx="1310879" cy="702143"/>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6" name="Shape 76"/>
        <p:cNvGrpSpPr/>
        <p:nvPr/>
      </p:nvGrpSpPr>
      <p:grpSpPr>
        <a:xfrm>
          <a:off x="0" y="0"/>
          <a:ext cx="0" cy="0"/>
          <a:chOff x="0" y="0"/>
          <a:chExt cx="0" cy="0"/>
        </a:xfrm>
      </p:grpSpPr>
      <p:sp>
        <p:nvSpPr>
          <p:cNvPr id="77" name="Google Shape;77;p17"/>
          <p:cNvSpPr/>
          <p:nvPr>
            <p:ph idx="2" type="pic"/>
          </p:nvPr>
        </p:nvSpPr>
        <p:spPr>
          <a:xfrm>
            <a:off x="1904194" y="1340123"/>
            <a:ext cx="1679272" cy="1041862"/>
          </a:xfrm>
          <a:prstGeom prst="rect">
            <a:avLst/>
          </a:prstGeom>
          <a:noFill/>
          <a:ln>
            <a:noFill/>
          </a:ln>
        </p:spPr>
      </p:sp>
      <p:sp>
        <p:nvSpPr>
          <p:cNvPr id="78" name="Google Shape;78;p17"/>
          <p:cNvSpPr/>
          <p:nvPr>
            <p:ph idx="3" type="pic"/>
          </p:nvPr>
        </p:nvSpPr>
        <p:spPr>
          <a:xfrm>
            <a:off x="4953952" y="1340122"/>
            <a:ext cx="1675782" cy="1039668"/>
          </a:xfrm>
          <a:prstGeom prst="rect">
            <a:avLst/>
          </a:prstGeom>
          <a:noFill/>
          <a:ln>
            <a:noFill/>
          </a:ln>
        </p:spPr>
      </p:sp>
      <p:sp>
        <p:nvSpPr>
          <p:cNvPr id="79" name="Google Shape;79;p17"/>
          <p:cNvSpPr/>
          <p:nvPr>
            <p:ph idx="4" type="pic"/>
          </p:nvPr>
        </p:nvSpPr>
        <p:spPr>
          <a:xfrm>
            <a:off x="686973" y="2516170"/>
            <a:ext cx="1687923" cy="1036144"/>
          </a:xfrm>
          <a:prstGeom prst="rect">
            <a:avLst/>
          </a:prstGeom>
          <a:noFill/>
          <a:ln>
            <a:noFill/>
          </a:ln>
        </p:spPr>
      </p:sp>
      <p:sp>
        <p:nvSpPr>
          <p:cNvPr id="80" name="Google Shape;80;p17"/>
          <p:cNvSpPr/>
          <p:nvPr>
            <p:ph idx="5" type="pic"/>
          </p:nvPr>
        </p:nvSpPr>
        <p:spPr>
          <a:xfrm>
            <a:off x="6167106" y="2512627"/>
            <a:ext cx="1674569" cy="1039686"/>
          </a:xfrm>
          <a:prstGeom prst="rect">
            <a:avLst/>
          </a:prstGeom>
          <a:noFill/>
          <a:ln>
            <a:noFill/>
          </a:ln>
        </p:spPr>
      </p:sp>
      <p:sp>
        <p:nvSpPr>
          <p:cNvPr id="81" name="Google Shape;81;p17"/>
          <p:cNvSpPr/>
          <p:nvPr>
            <p:ph idx="6" type="pic"/>
          </p:nvPr>
        </p:nvSpPr>
        <p:spPr>
          <a:xfrm>
            <a:off x="6783607" y="3689833"/>
            <a:ext cx="1674569" cy="1039686"/>
          </a:xfrm>
          <a:prstGeom prst="rect">
            <a:avLst/>
          </a:prstGeom>
          <a:noFill/>
          <a:ln>
            <a:noFill/>
          </a:ln>
        </p:spPr>
      </p:sp>
      <p:sp>
        <p:nvSpPr>
          <p:cNvPr id="82" name="Google Shape;82;p17"/>
          <p:cNvSpPr/>
          <p:nvPr>
            <p:ph idx="7" type="pic"/>
          </p:nvPr>
        </p:nvSpPr>
        <p:spPr>
          <a:xfrm>
            <a:off x="3124853" y="3691669"/>
            <a:ext cx="1691313" cy="1039875"/>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3" name="Shape 83"/>
        <p:cNvGrpSpPr/>
        <p:nvPr/>
      </p:nvGrpSpPr>
      <p:grpSpPr>
        <a:xfrm>
          <a:off x="0" y="0"/>
          <a:ext cx="0" cy="0"/>
          <a:chOff x="0" y="0"/>
          <a:chExt cx="0" cy="0"/>
        </a:xfrm>
      </p:grpSpPr>
      <p:sp>
        <p:nvSpPr>
          <p:cNvPr id="84" name="Google Shape;84;p18"/>
          <p:cNvSpPr/>
          <p:nvPr>
            <p:ph idx="2" type="pic"/>
          </p:nvPr>
        </p:nvSpPr>
        <p:spPr>
          <a:xfrm>
            <a:off x="2809873" y="-216352"/>
            <a:ext cx="6543678" cy="5584032"/>
          </a:xfrm>
          <a:prstGeom prst="rect">
            <a:avLst/>
          </a:prstGeom>
          <a:noFill/>
          <a:ln>
            <a:noFill/>
          </a:ln>
        </p:spPr>
      </p:sp>
      <p:sp>
        <p:nvSpPr>
          <p:cNvPr id="85" name="Google Shape;85;p18"/>
          <p:cNvSpPr/>
          <p:nvPr>
            <p:ph idx="3" type="pic"/>
          </p:nvPr>
        </p:nvSpPr>
        <p:spPr>
          <a:xfrm>
            <a:off x="661931" y="3755402"/>
            <a:ext cx="1714431" cy="979296"/>
          </a:xfrm>
          <a:prstGeom prst="rect">
            <a:avLst/>
          </a:prstGeom>
          <a:noFill/>
          <a:ln>
            <a:noFill/>
          </a:ln>
        </p:spPr>
      </p:sp>
      <p:sp>
        <p:nvSpPr>
          <p:cNvPr id="86" name="Google Shape;86;p18"/>
          <p:cNvSpPr/>
          <p:nvPr>
            <p:ph idx="4" type="pic"/>
          </p:nvPr>
        </p:nvSpPr>
        <p:spPr>
          <a:xfrm>
            <a:off x="2636188" y="3755402"/>
            <a:ext cx="1714431" cy="979296"/>
          </a:xfrm>
          <a:prstGeom prst="rect">
            <a:avLst/>
          </a:prstGeom>
          <a:noFill/>
          <a:ln>
            <a:noFill/>
          </a:ln>
        </p:spPr>
      </p:sp>
      <p:sp>
        <p:nvSpPr>
          <p:cNvPr id="87" name="Google Shape;87;p18"/>
          <p:cNvSpPr/>
          <p:nvPr>
            <p:ph idx="5" type="pic"/>
          </p:nvPr>
        </p:nvSpPr>
        <p:spPr>
          <a:xfrm>
            <a:off x="4610447" y="3755402"/>
            <a:ext cx="1714431" cy="979296"/>
          </a:xfrm>
          <a:prstGeom prst="rect">
            <a:avLst/>
          </a:prstGeom>
          <a:noFill/>
          <a:ln>
            <a:noFill/>
          </a:ln>
        </p:spPr>
      </p:sp>
      <p:sp>
        <p:nvSpPr>
          <p:cNvPr id="88" name="Google Shape;88;p18"/>
          <p:cNvSpPr/>
          <p:nvPr>
            <p:ph idx="6" type="pic"/>
          </p:nvPr>
        </p:nvSpPr>
        <p:spPr>
          <a:xfrm>
            <a:off x="6584705" y="3755402"/>
            <a:ext cx="1714431" cy="979296"/>
          </a:xfrm>
          <a:prstGeom prst="rect">
            <a:avLst/>
          </a:prstGeom>
          <a:noFill/>
          <a:ln>
            <a:noFill/>
          </a:ln>
        </p:spPr>
      </p:sp>
      <p:sp>
        <p:nvSpPr>
          <p:cNvPr id="89" name="Google Shape;89;p18"/>
          <p:cNvSpPr/>
          <p:nvPr>
            <p:ph idx="7" type="pic"/>
          </p:nvPr>
        </p:nvSpPr>
        <p:spPr>
          <a:xfrm>
            <a:off x="8558962" y="3755402"/>
            <a:ext cx="1714431" cy="979296"/>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easywatch.onrender.com" TargetMode="External"/><Relationship Id="rId4" Type="http://schemas.openxmlformats.org/officeDocument/2006/relationships/hyperlink" Target="https://easywatchbackendservice.onrender.com" TargetMode="External"/></Relationships>
</file>

<file path=ppt/slides/_rels/slide24.xml.rels><?xml version="1.0" encoding="UTF-8" standalone="yes"?><Relationships xmlns="http://schemas.openxmlformats.org/package/2006/relationships"><Relationship Id="rId10" Type="http://schemas.openxmlformats.org/officeDocument/2006/relationships/hyperlink" Target="https://www.npmjs.com/package/react-router-dom" TargetMode="External"/><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reactjs.org/tutorial/tutorial.html" TargetMode="External"/><Relationship Id="rId4" Type="http://schemas.openxmlformats.org/officeDocument/2006/relationships/hyperlink" Target="https://nodejs.dev/en/learn/" TargetMode="External"/><Relationship Id="rId9" Type="http://schemas.openxmlformats.org/officeDocument/2006/relationships/hyperlink" Target="https://stackoverflow.com/" TargetMode="External"/><Relationship Id="rId5" Type="http://schemas.openxmlformats.org/officeDocument/2006/relationships/hyperlink" Target="https://www.npmjs.com/" TargetMode="External"/><Relationship Id="rId6" Type="http://schemas.openxmlformats.org/officeDocument/2006/relationships/hyperlink" Target="https://www.w3schools.com/nodejs/" TargetMode="External"/><Relationship Id="rId7" Type="http://schemas.openxmlformats.org/officeDocument/2006/relationships/hyperlink" Target="https://www.mongodb.com/docs/" TargetMode="External"/><Relationship Id="rId8" Type="http://schemas.openxmlformats.org/officeDocument/2006/relationships/hyperlink" Target="https://www.w3schools.com/mongodb/"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1" Type="http://schemas.openxmlformats.org/officeDocument/2006/relationships/image" Target="../media/image4.jpg"/><Relationship Id="rId10" Type="http://schemas.openxmlformats.org/officeDocument/2006/relationships/image" Target="../media/image6.jp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jpg"/><Relationship Id="rId9" Type="http://schemas.openxmlformats.org/officeDocument/2006/relationships/image" Target="../media/image5.jpg"/><Relationship Id="rId5" Type="http://schemas.openxmlformats.org/officeDocument/2006/relationships/image" Target="../media/image2.jpg"/><Relationship Id="rId6" Type="http://schemas.openxmlformats.org/officeDocument/2006/relationships/image" Target="../media/image8.jpg"/><Relationship Id="rId7" Type="http://schemas.openxmlformats.org/officeDocument/2006/relationships/image" Target="../media/image9.jpg"/><Relationship Id="rId8"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3.jpg"/><Relationship Id="rId6" Type="http://schemas.openxmlformats.org/officeDocument/2006/relationships/image" Target="../media/image5.jpg"/><Relationship Id="rId7"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34" name="Shape 134"/>
        <p:cNvGrpSpPr/>
        <p:nvPr/>
      </p:nvGrpSpPr>
      <p:grpSpPr>
        <a:xfrm>
          <a:off x="0" y="0"/>
          <a:ext cx="0" cy="0"/>
          <a:chOff x="0" y="0"/>
          <a:chExt cx="0" cy="0"/>
        </a:xfrm>
      </p:grpSpPr>
      <p:sp>
        <p:nvSpPr>
          <p:cNvPr id="135" name="Google Shape;135;p26"/>
          <p:cNvSpPr txBox="1"/>
          <p:nvPr/>
        </p:nvSpPr>
        <p:spPr>
          <a:xfrm>
            <a:off x="0" y="1758625"/>
            <a:ext cx="9144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lt1"/>
                </a:solidFill>
                <a:latin typeface="Lora"/>
                <a:ea typeface="Lora"/>
                <a:cs typeface="Lora"/>
                <a:sym typeface="Lora"/>
              </a:rPr>
              <a:t>EasyWatch</a:t>
            </a:r>
            <a:endParaRPr b="1" sz="3500">
              <a:latin typeface="Lora"/>
              <a:ea typeface="Lora"/>
              <a:cs typeface="Lora"/>
              <a:sym typeface="Lora"/>
            </a:endParaRPr>
          </a:p>
        </p:txBody>
      </p:sp>
      <p:sp>
        <p:nvSpPr>
          <p:cNvPr id="136" name="Google Shape;136;p26"/>
          <p:cNvSpPr txBox="1"/>
          <p:nvPr/>
        </p:nvSpPr>
        <p:spPr>
          <a:xfrm>
            <a:off x="-100" y="26563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Lora"/>
                <a:ea typeface="Lora"/>
                <a:cs typeface="Lora"/>
                <a:sym typeface="Lora"/>
              </a:rPr>
              <a:t>( Movie Streaming Platform )</a:t>
            </a:r>
            <a:endParaRPr b="1" sz="2500">
              <a:solidFill>
                <a:schemeClr val="lt1"/>
              </a:solidFill>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52" name="Shape 252"/>
        <p:cNvGrpSpPr/>
        <p:nvPr/>
      </p:nvGrpSpPr>
      <p:grpSpPr>
        <a:xfrm>
          <a:off x="0" y="0"/>
          <a:ext cx="0" cy="0"/>
          <a:chOff x="0" y="0"/>
          <a:chExt cx="0" cy="0"/>
        </a:xfrm>
      </p:grpSpPr>
      <p:sp>
        <p:nvSpPr>
          <p:cNvPr id="253" name="Google Shape;253;p35"/>
          <p:cNvSpPr/>
          <p:nvPr/>
        </p:nvSpPr>
        <p:spPr>
          <a:xfrm>
            <a:off x="77000" y="453325"/>
            <a:ext cx="2295000" cy="583500"/>
          </a:xfrm>
          <a:prstGeom prst="roundRect">
            <a:avLst>
              <a:gd fmla="val 8060" name="adj"/>
            </a:avLst>
          </a:prstGeom>
          <a:solidFill>
            <a:srgbClr val="D8D8D8">
              <a:alpha val="24710"/>
            </a:srgbClr>
          </a:solid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323850" lvl="0" marL="457200" marR="0" rtl="0" algn="ctr">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Use case Diagram</a:t>
            </a:r>
            <a:endParaRPr b="1" sz="1500">
              <a:solidFill>
                <a:schemeClr val="lt1"/>
              </a:solidFill>
              <a:latin typeface="Times New Roman"/>
              <a:ea typeface="Times New Roman"/>
              <a:cs typeface="Times New Roman"/>
              <a:sym typeface="Times New Roman"/>
            </a:endParaRPr>
          </a:p>
        </p:txBody>
      </p:sp>
      <p:pic>
        <p:nvPicPr>
          <p:cNvPr id="254" name="Google Shape;254;p35"/>
          <p:cNvPicPr preferRelativeResize="0"/>
          <p:nvPr/>
        </p:nvPicPr>
        <p:blipFill rotWithShape="1">
          <a:blip r:embed="rId3">
            <a:alphaModFix/>
          </a:blip>
          <a:srcRect b="0" l="36098" r="24307" t="5177"/>
          <a:stretch/>
        </p:blipFill>
        <p:spPr>
          <a:xfrm>
            <a:off x="3591200" y="152400"/>
            <a:ext cx="4738300" cy="4792425"/>
          </a:xfrm>
          <a:prstGeom prst="rect">
            <a:avLst/>
          </a:prstGeom>
          <a:noFill/>
          <a:ln>
            <a:noFill/>
          </a:ln>
        </p:spPr>
      </p:pic>
      <p:sp>
        <p:nvSpPr>
          <p:cNvPr id="255" name="Google Shape;255;p35"/>
          <p:cNvSpPr/>
          <p:nvPr/>
        </p:nvSpPr>
        <p:spPr>
          <a:xfrm>
            <a:off x="4982052" y="4868850"/>
            <a:ext cx="1956600" cy="336900"/>
          </a:xfrm>
          <a:prstGeom prst="roundRect">
            <a:avLst>
              <a:gd fmla="val 8060" name="adj"/>
            </a:avLst>
          </a:prstGeom>
          <a:no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Use case</a:t>
            </a:r>
            <a:r>
              <a:rPr b="1" lang="en" sz="1100">
                <a:solidFill>
                  <a:schemeClr val="lt1"/>
                </a:solidFill>
                <a:latin typeface="Times New Roman"/>
                <a:ea typeface="Times New Roman"/>
                <a:cs typeface="Times New Roman"/>
                <a:sym typeface="Times New Roman"/>
              </a:rPr>
              <a:t> Diagram</a:t>
            </a:r>
            <a:endParaRPr b="1" sz="1100">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59" name="Shape 259"/>
        <p:cNvGrpSpPr/>
        <p:nvPr/>
      </p:nvGrpSpPr>
      <p:grpSpPr>
        <a:xfrm>
          <a:off x="0" y="0"/>
          <a:ext cx="0" cy="0"/>
          <a:chOff x="0" y="0"/>
          <a:chExt cx="0" cy="0"/>
        </a:xfrm>
      </p:grpSpPr>
      <p:sp>
        <p:nvSpPr>
          <p:cNvPr id="260" name="Google Shape;260;p36"/>
          <p:cNvSpPr/>
          <p:nvPr/>
        </p:nvSpPr>
        <p:spPr>
          <a:xfrm>
            <a:off x="77000" y="453325"/>
            <a:ext cx="2295000" cy="583500"/>
          </a:xfrm>
          <a:prstGeom prst="roundRect">
            <a:avLst>
              <a:gd fmla="val 8060" name="adj"/>
            </a:avLst>
          </a:prstGeom>
          <a:solidFill>
            <a:srgbClr val="D8D8D8">
              <a:alpha val="24710"/>
            </a:srgbClr>
          </a:solid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323850" lvl="0" marL="457200" marR="0" rtl="0" algn="ctr">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Sequence Diagrams</a:t>
            </a:r>
            <a:endParaRPr b="1" sz="1500">
              <a:solidFill>
                <a:schemeClr val="lt1"/>
              </a:solidFill>
              <a:latin typeface="Times New Roman"/>
              <a:ea typeface="Times New Roman"/>
              <a:cs typeface="Times New Roman"/>
              <a:sym typeface="Times New Roman"/>
            </a:endParaRPr>
          </a:p>
        </p:txBody>
      </p:sp>
      <p:pic>
        <p:nvPicPr>
          <p:cNvPr id="261" name="Google Shape;261;p36"/>
          <p:cNvPicPr preferRelativeResize="0"/>
          <p:nvPr/>
        </p:nvPicPr>
        <p:blipFill rotWithShape="1">
          <a:blip r:embed="rId3">
            <a:alphaModFix/>
          </a:blip>
          <a:srcRect b="7386" l="20973" r="6076" t="12414"/>
          <a:stretch/>
        </p:blipFill>
        <p:spPr>
          <a:xfrm>
            <a:off x="76200" y="1417825"/>
            <a:ext cx="5229225" cy="3276600"/>
          </a:xfrm>
          <a:prstGeom prst="rect">
            <a:avLst/>
          </a:prstGeom>
          <a:noFill/>
          <a:ln>
            <a:noFill/>
          </a:ln>
        </p:spPr>
      </p:pic>
      <p:pic>
        <p:nvPicPr>
          <p:cNvPr id="262" name="Google Shape;262;p36"/>
          <p:cNvPicPr preferRelativeResize="0"/>
          <p:nvPr/>
        </p:nvPicPr>
        <p:blipFill rotWithShape="1">
          <a:blip r:embed="rId4">
            <a:alphaModFix/>
          </a:blip>
          <a:srcRect b="4940" l="21787" r="5853" t="14725"/>
          <a:stretch/>
        </p:blipFill>
        <p:spPr>
          <a:xfrm>
            <a:off x="5534025" y="152400"/>
            <a:ext cx="3457575" cy="2188740"/>
          </a:xfrm>
          <a:prstGeom prst="rect">
            <a:avLst/>
          </a:prstGeom>
          <a:noFill/>
          <a:ln>
            <a:noFill/>
          </a:ln>
        </p:spPr>
      </p:pic>
      <p:pic>
        <p:nvPicPr>
          <p:cNvPr id="263" name="Google Shape;263;p36"/>
          <p:cNvPicPr preferRelativeResize="0"/>
          <p:nvPr/>
        </p:nvPicPr>
        <p:blipFill rotWithShape="1">
          <a:blip r:embed="rId5">
            <a:alphaModFix/>
          </a:blip>
          <a:srcRect b="10652" l="22223" r="5787" t="9251"/>
          <a:stretch/>
        </p:blipFill>
        <p:spPr>
          <a:xfrm>
            <a:off x="5534025" y="2569740"/>
            <a:ext cx="3457575" cy="2190187"/>
          </a:xfrm>
          <a:prstGeom prst="rect">
            <a:avLst/>
          </a:prstGeom>
          <a:noFill/>
          <a:ln>
            <a:noFill/>
          </a:ln>
        </p:spPr>
      </p:pic>
      <p:sp>
        <p:nvSpPr>
          <p:cNvPr id="264" name="Google Shape;264;p36"/>
          <p:cNvSpPr/>
          <p:nvPr/>
        </p:nvSpPr>
        <p:spPr>
          <a:xfrm>
            <a:off x="1641127" y="4662325"/>
            <a:ext cx="1956600" cy="336900"/>
          </a:xfrm>
          <a:prstGeom prst="roundRect">
            <a:avLst>
              <a:gd fmla="val 8060" name="adj"/>
            </a:avLst>
          </a:prstGeom>
          <a:no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Sequence Diagram - Search</a:t>
            </a:r>
            <a:endParaRPr b="1" sz="1100">
              <a:solidFill>
                <a:schemeClr val="lt1"/>
              </a:solidFill>
              <a:latin typeface="Times New Roman"/>
              <a:ea typeface="Times New Roman"/>
              <a:cs typeface="Times New Roman"/>
              <a:sym typeface="Times New Roman"/>
            </a:endParaRPr>
          </a:p>
        </p:txBody>
      </p:sp>
      <p:sp>
        <p:nvSpPr>
          <p:cNvPr id="265" name="Google Shape;265;p36"/>
          <p:cNvSpPr/>
          <p:nvPr/>
        </p:nvSpPr>
        <p:spPr>
          <a:xfrm>
            <a:off x="6321552" y="2246625"/>
            <a:ext cx="1956600" cy="336900"/>
          </a:xfrm>
          <a:prstGeom prst="roundRect">
            <a:avLst>
              <a:gd fmla="val 8060" name="adj"/>
            </a:avLst>
          </a:prstGeom>
          <a:no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Sequence Diagram - Favorite</a:t>
            </a:r>
            <a:endParaRPr b="1" sz="1100">
              <a:solidFill>
                <a:schemeClr val="lt1"/>
              </a:solidFill>
              <a:latin typeface="Times New Roman"/>
              <a:ea typeface="Times New Roman"/>
              <a:cs typeface="Times New Roman"/>
              <a:sym typeface="Times New Roman"/>
            </a:endParaRPr>
          </a:p>
        </p:txBody>
      </p:sp>
      <p:sp>
        <p:nvSpPr>
          <p:cNvPr id="266" name="Google Shape;266;p36"/>
          <p:cNvSpPr/>
          <p:nvPr/>
        </p:nvSpPr>
        <p:spPr>
          <a:xfrm>
            <a:off x="6481302" y="4662325"/>
            <a:ext cx="1956600" cy="336900"/>
          </a:xfrm>
          <a:prstGeom prst="roundRect">
            <a:avLst>
              <a:gd fmla="val 8060" name="adj"/>
            </a:avLst>
          </a:prstGeom>
          <a:no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Sequence Diagram - Review</a:t>
            </a:r>
            <a:endParaRPr b="1" sz="1100">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70" name="Shape 270"/>
        <p:cNvGrpSpPr/>
        <p:nvPr/>
      </p:nvGrpSpPr>
      <p:grpSpPr>
        <a:xfrm>
          <a:off x="0" y="0"/>
          <a:ext cx="0" cy="0"/>
          <a:chOff x="0" y="0"/>
          <a:chExt cx="0" cy="0"/>
        </a:xfrm>
      </p:grpSpPr>
      <p:sp>
        <p:nvSpPr>
          <p:cNvPr id="271" name="Google Shape;271;p37"/>
          <p:cNvSpPr/>
          <p:nvPr/>
        </p:nvSpPr>
        <p:spPr>
          <a:xfrm>
            <a:off x="77000" y="453325"/>
            <a:ext cx="2295000" cy="583500"/>
          </a:xfrm>
          <a:prstGeom prst="roundRect">
            <a:avLst>
              <a:gd fmla="val 8060" name="adj"/>
            </a:avLst>
          </a:prstGeom>
          <a:solidFill>
            <a:srgbClr val="D8D8D8">
              <a:alpha val="24710"/>
            </a:srgbClr>
          </a:solid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323850" lvl="0" marL="457200" marR="0" rtl="0" algn="ctr">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Activity Diagram</a:t>
            </a:r>
            <a:endParaRPr b="1" sz="1500">
              <a:solidFill>
                <a:schemeClr val="lt1"/>
              </a:solidFill>
              <a:latin typeface="Times New Roman"/>
              <a:ea typeface="Times New Roman"/>
              <a:cs typeface="Times New Roman"/>
              <a:sym typeface="Times New Roman"/>
            </a:endParaRPr>
          </a:p>
        </p:txBody>
      </p:sp>
      <p:pic>
        <p:nvPicPr>
          <p:cNvPr id="272" name="Google Shape;272;p37"/>
          <p:cNvPicPr preferRelativeResize="0"/>
          <p:nvPr/>
        </p:nvPicPr>
        <p:blipFill rotWithShape="1">
          <a:blip r:embed="rId3">
            <a:alphaModFix/>
          </a:blip>
          <a:srcRect b="1667" l="37562" r="26176" t="5170"/>
          <a:stretch/>
        </p:blipFill>
        <p:spPr>
          <a:xfrm>
            <a:off x="4124600" y="152400"/>
            <a:ext cx="3295650" cy="4740926"/>
          </a:xfrm>
          <a:prstGeom prst="rect">
            <a:avLst/>
          </a:prstGeom>
          <a:noFill/>
          <a:ln>
            <a:noFill/>
          </a:ln>
        </p:spPr>
      </p:pic>
      <p:sp>
        <p:nvSpPr>
          <p:cNvPr id="273" name="Google Shape;273;p37"/>
          <p:cNvSpPr/>
          <p:nvPr/>
        </p:nvSpPr>
        <p:spPr>
          <a:xfrm>
            <a:off x="4993927" y="4814725"/>
            <a:ext cx="1956600" cy="336900"/>
          </a:xfrm>
          <a:prstGeom prst="roundRect">
            <a:avLst>
              <a:gd fmla="val 8060" name="adj"/>
            </a:avLst>
          </a:prstGeom>
          <a:no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Activity</a:t>
            </a:r>
            <a:r>
              <a:rPr b="1" lang="en" sz="1100">
                <a:solidFill>
                  <a:schemeClr val="lt1"/>
                </a:solidFill>
                <a:latin typeface="Times New Roman"/>
                <a:ea typeface="Times New Roman"/>
                <a:cs typeface="Times New Roman"/>
                <a:sym typeface="Times New Roman"/>
              </a:rPr>
              <a:t> Diagram</a:t>
            </a:r>
            <a:endParaRPr b="1" sz="1100">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277" name="Shape 277"/>
        <p:cNvGrpSpPr/>
        <p:nvPr/>
      </p:nvGrpSpPr>
      <p:grpSpPr>
        <a:xfrm>
          <a:off x="0" y="0"/>
          <a:ext cx="0" cy="0"/>
          <a:chOff x="0" y="0"/>
          <a:chExt cx="0" cy="0"/>
        </a:xfrm>
      </p:grpSpPr>
      <p:sp>
        <p:nvSpPr>
          <p:cNvPr id="278" name="Google Shape;278;p38"/>
          <p:cNvSpPr txBox="1"/>
          <p:nvPr/>
        </p:nvSpPr>
        <p:spPr>
          <a:xfrm>
            <a:off x="598885" y="324824"/>
            <a:ext cx="4032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pic>
        <p:nvPicPr>
          <p:cNvPr id="279" name="Google Shape;279;p38"/>
          <p:cNvPicPr preferRelativeResize="0"/>
          <p:nvPr/>
        </p:nvPicPr>
        <p:blipFill rotWithShape="1">
          <a:blip r:embed="rId3">
            <a:alphaModFix/>
          </a:blip>
          <a:srcRect b="1439" l="0" r="0" t="7435"/>
          <a:stretch/>
        </p:blipFill>
        <p:spPr>
          <a:xfrm>
            <a:off x="3977999" y="-244175"/>
            <a:ext cx="5536500" cy="2941500"/>
          </a:xfrm>
          <a:prstGeom prst="rect">
            <a:avLst/>
          </a:prstGeom>
          <a:noFill/>
          <a:ln>
            <a:noFill/>
          </a:ln>
        </p:spPr>
      </p:pic>
      <p:pic>
        <p:nvPicPr>
          <p:cNvPr id="280" name="Google Shape;280;p38"/>
          <p:cNvPicPr preferRelativeResize="0"/>
          <p:nvPr/>
        </p:nvPicPr>
        <p:blipFill rotWithShape="1">
          <a:blip r:embed="rId4">
            <a:alphaModFix/>
          </a:blip>
          <a:srcRect b="0" l="0" r="0" t="6907"/>
          <a:stretch/>
        </p:blipFill>
        <p:spPr>
          <a:xfrm>
            <a:off x="-218050" y="2752125"/>
            <a:ext cx="5769900" cy="3065700"/>
          </a:xfrm>
          <a:prstGeom prst="rect">
            <a:avLst/>
          </a:prstGeom>
          <a:noFill/>
          <a:ln>
            <a:noFill/>
          </a:ln>
        </p:spPr>
      </p:pic>
      <p:sp>
        <p:nvSpPr>
          <p:cNvPr id="281" name="Google Shape;281;p38"/>
          <p:cNvSpPr/>
          <p:nvPr/>
        </p:nvSpPr>
        <p:spPr>
          <a:xfrm>
            <a:off x="7981500" y="2647950"/>
            <a:ext cx="1162500" cy="336900"/>
          </a:xfrm>
          <a:prstGeom prst="roundRect">
            <a:avLst>
              <a:gd fmla="val 0" name="adj"/>
            </a:avLst>
          </a:prstGeom>
          <a:noFill/>
          <a:ln>
            <a:noFill/>
          </a:ln>
        </p:spPr>
        <p:txBody>
          <a:bodyPr anchorCtr="0" anchor="t" bIns="34275" lIns="68575" spcFirstLastPara="1" rIns="68575" wrap="square" tIns="54850">
            <a:noAutofit/>
          </a:bodyPr>
          <a:lstStyle/>
          <a:p>
            <a:pPr indent="0" lvl="0" marL="0" rtl="0" algn="ctr">
              <a:spcBef>
                <a:spcPts val="0"/>
              </a:spcBef>
              <a:spcAft>
                <a:spcPts val="0"/>
              </a:spcAft>
              <a:buNone/>
            </a:pPr>
            <a:r>
              <a:rPr b="1" lang="en" sz="2000">
                <a:solidFill>
                  <a:srgbClr val="D8D8D8"/>
                </a:solidFill>
                <a:latin typeface="Inter"/>
                <a:ea typeface="Inter"/>
                <a:cs typeface="Inter"/>
                <a:sym typeface="Inter"/>
              </a:rPr>
              <a:t>Sign In</a:t>
            </a:r>
            <a:endParaRPr b="1" sz="2000">
              <a:solidFill>
                <a:srgbClr val="D8D8D8"/>
              </a:solidFill>
              <a:latin typeface="Inter"/>
              <a:ea typeface="Inter"/>
              <a:cs typeface="Inter"/>
              <a:sym typeface="Inter"/>
            </a:endParaRPr>
          </a:p>
          <a:p>
            <a:pPr indent="0" lvl="0" marL="0" marR="0" rtl="0" algn="ctr">
              <a:spcBef>
                <a:spcPts val="0"/>
              </a:spcBef>
              <a:spcAft>
                <a:spcPts val="0"/>
              </a:spcAft>
              <a:buNone/>
            </a:pPr>
            <a:r>
              <a:t/>
            </a:r>
            <a:endParaRPr b="1" sz="2000">
              <a:solidFill>
                <a:schemeClr val="lt1"/>
              </a:solidFill>
              <a:latin typeface="Times New Roman"/>
              <a:ea typeface="Times New Roman"/>
              <a:cs typeface="Times New Roman"/>
              <a:sym typeface="Times New Roman"/>
            </a:endParaRPr>
          </a:p>
        </p:txBody>
      </p:sp>
      <p:sp>
        <p:nvSpPr>
          <p:cNvPr id="282" name="Google Shape;282;p38"/>
          <p:cNvSpPr/>
          <p:nvPr/>
        </p:nvSpPr>
        <p:spPr>
          <a:xfrm>
            <a:off x="49400" y="2339025"/>
            <a:ext cx="1295100" cy="336900"/>
          </a:xfrm>
          <a:prstGeom prst="roundRect">
            <a:avLst>
              <a:gd fmla="val 0" name="adj"/>
            </a:avLst>
          </a:prstGeom>
          <a:noFill/>
          <a:ln>
            <a:noFill/>
          </a:ln>
        </p:spPr>
        <p:txBody>
          <a:bodyPr anchorCtr="0" anchor="t" bIns="34275" lIns="68575" spcFirstLastPara="1" rIns="68575" wrap="square" tIns="54850">
            <a:noAutofit/>
          </a:bodyPr>
          <a:lstStyle/>
          <a:p>
            <a:pPr indent="0" lvl="0" marL="0" rtl="0" algn="ctr">
              <a:spcBef>
                <a:spcPts val="0"/>
              </a:spcBef>
              <a:spcAft>
                <a:spcPts val="0"/>
              </a:spcAft>
              <a:buNone/>
            </a:pPr>
            <a:r>
              <a:rPr b="1" lang="en" sz="2000">
                <a:solidFill>
                  <a:srgbClr val="D8D8D8"/>
                </a:solidFill>
                <a:latin typeface="Inter"/>
                <a:ea typeface="Inter"/>
                <a:cs typeface="Inter"/>
                <a:sym typeface="Inter"/>
              </a:rPr>
              <a:t>Sign Up</a:t>
            </a:r>
            <a:endParaRPr b="1" sz="2000">
              <a:solidFill>
                <a:srgbClr val="D8D8D8"/>
              </a:solidFill>
              <a:latin typeface="Inter"/>
              <a:ea typeface="Inter"/>
              <a:cs typeface="Inter"/>
              <a:sym typeface="Inter"/>
            </a:endParaRPr>
          </a:p>
          <a:p>
            <a:pPr indent="0" lvl="0" marL="0" marR="0" rtl="0" algn="ctr">
              <a:spcBef>
                <a:spcPts val="0"/>
              </a:spcBef>
              <a:spcAft>
                <a:spcPts val="0"/>
              </a:spcAft>
              <a:buNone/>
            </a:pPr>
            <a:r>
              <a:t/>
            </a:r>
            <a:endParaRPr b="1" sz="2000">
              <a:solidFill>
                <a:schemeClr val="lt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286" name="Shape 286"/>
        <p:cNvGrpSpPr/>
        <p:nvPr/>
      </p:nvGrpSpPr>
      <p:grpSpPr>
        <a:xfrm>
          <a:off x="0" y="0"/>
          <a:ext cx="0" cy="0"/>
          <a:chOff x="0" y="0"/>
          <a:chExt cx="0" cy="0"/>
        </a:xfrm>
      </p:grpSpPr>
      <p:sp>
        <p:nvSpPr>
          <p:cNvPr id="287" name="Google Shape;287;p39"/>
          <p:cNvSpPr txBox="1"/>
          <p:nvPr/>
        </p:nvSpPr>
        <p:spPr>
          <a:xfrm>
            <a:off x="598885" y="324824"/>
            <a:ext cx="4032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sp>
        <p:nvSpPr>
          <p:cNvPr id="288" name="Google Shape;288;p39"/>
          <p:cNvSpPr/>
          <p:nvPr/>
        </p:nvSpPr>
        <p:spPr>
          <a:xfrm>
            <a:off x="1909326" y="2495550"/>
            <a:ext cx="1630200" cy="336900"/>
          </a:xfrm>
          <a:prstGeom prst="roundRect">
            <a:avLst>
              <a:gd fmla="val 0" name="adj"/>
            </a:avLst>
          </a:prstGeom>
          <a:noFill/>
          <a:ln>
            <a:noFill/>
          </a:ln>
        </p:spPr>
        <p:txBody>
          <a:bodyPr anchorCtr="0" anchor="t" bIns="34275" lIns="68575" spcFirstLastPara="1" rIns="68575" wrap="square" tIns="54850">
            <a:noAutofit/>
          </a:bodyPr>
          <a:lstStyle/>
          <a:p>
            <a:pPr indent="0" lvl="0" marL="0" marR="0" rtl="0" algn="ctr">
              <a:spcBef>
                <a:spcPts val="0"/>
              </a:spcBef>
              <a:spcAft>
                <a:spcPts val="0"/>
              </a:spcAft>
              <a:buNone/>
            </a:pPr>
            <a:r>
              <a:rPr b="1" lang="en" sz="2000">
                <a:solidFill>
                  <a:srgbClr val="D8D8D8"/>
                </a:solidFill>
                <a:latin typeface="Inter"/>
                <a:ea typeface="Inter"/>
                <a:cs typeface="Inter"/>
                <a:sym typeface="Inter"/>
              </a:rPr>
              <a:t>Homepage</a:t>
            </a:r>
            <a:endParaRPr b="1" sz="2000">
              <a:solidFill>
                <a:schemeClr val="lt1"/>
              </a:solidFill>
              <a:latin typeface="Times New Roman"/>
              <a:ea typeface="Times New Roman"/>
              <a:cs typeface="Times New Roman"/>
              <a:sym typeface="Times New Roman"/>
            </a:endParaRPr>
          </a:p>
        </p:txBody>
      </p:sp>
      <p:pic>
        <p:nvPicPr>
          <p:cNvPr id="289" name="Google Shape;289;p39"/>
          <p:cNvPicPr preferRelativeResize="0"/>
          <p:nvPr/>
        </p:nvPicPr>
        <p:blipFill rotWithShape="1">
          <a:blip r:embed="rId3">
            <a:alphaModFix/>
          </a:blip>
          <a:srcRect b="0" l="0" r="0" t="7037"/>
          <a:stretch/>
        </p:blipFill>
        <p:spPr>
          <a:xfrm>
            <a:off x="3622400" y="-32050"/>
            <a:ext cx="5542800" cy="2940900"/>
          </a:xfrm>
          <a:prstGeom prst="rect">
            <a:avLst/>
          </a:prstGeom>
          <a:noFill/>
          <a:ln>
            <a:noFill/>
          </a:ln>
          <a:effectLst>
            <a:outerShdw blurRad="57150" rotWithShape="0" algn="bl" dir="5400000" dist="19050">
              <a:srgbClr val="000000">
                <a:alpha val="50000"/>
              </a:srgbClr>
            </a:outerShdw>
          </a:effectLst>
        </p:spPr>
      </p:pic>
      <p:pic>
        <p:nvPicPr>
          <p:cNvPr id="290" name="Google Shape;290;p39"/>
          <p:cNvPicPr preferRelativeResize="0"/>
          <p:nvPr/>
        </p:nvPicPr>
        <p:blipFill rotWithShape="1">
          <a:blip r:embed="rId4">
            <a:alphaModFix/>
          </a:blip>
          <a:srcRect b="0" l="0" r="1409" t="7235"/>
          <a:stretch/>
        </p:blipFill>
        <p:spPr>
          <a:xfrm>
            <a:off x="4629538" y="2984937"/>
            <a:ext cx="4893300" cy="2628000"/>
          </a:xfrm>
          <a:prstGeom prst="rect">
            <a:avLst/>
          </a:prstGeom>
          <a:noFill/>
          <a:ln>
            <a:noFill/>
          </a:ln>
        </p:spPr>
      </p:pic>
      <p:pic>
        <p:nvPicPr>
          <p:cNvPr id="291" name="Google Shape;291;p39"/>
          <p:cNvPicPr preferRelativeResize="0"/>
          <p:nvPr/>
        </p:nvPicPr>
        <p:blipFill rotWithShape="1">
          <a:blip r:embed="rId5">
            <a:alphaModFix/>
          </a:blip>
          <a:srcRect b="0" l="0" r="1156" t="7407"/>
          <a:stretch/>
        </p:blipFill>
        <p:spPr>
          <a:xfrm>
            <a:off x="-388178" y="2984925"/>
            <a:ext cx="4960200" cy="265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295" name="Shape 295"/>
        <p:cNvGrpSpPr/>
        <p:nvPr/>
      </p:nvGrpSpPr>
      <p:grpSpPr>
        <a:xfrm>
          <a:off x="0" y="0"/>
          <a:ext cx="0" cy="0"/>
          <a:chOff x="0" y="0"/>
          <a:chExt cx="0" cy="0"/>
        </a:xfrm>
      </p:grpSpPr>
      <p:sp>
        <p:nvSpPr>
          <p:cNvPr id="296" name="Google Shape;296;p40"/>
          <p:cNvSpPr txBox="1"/>
          <p:nvPr/>
        </p:nvSpPr>
        <p:spPr>
          <a:xfrm>
            <a:off x="598885" y="324824"/>
            <a:ext cx="4032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sp>
        <p:nvSpPr>
          <p:cNvPr id="297" name="Google Shape;297;p40"/>
          <p:cNvSpPr/>
          <p:nvPr/>
        </p:nvSpPr>
        <p:spPr>
          <a:xfrm>
            <a:off x="7641501" y="4775500"/>
            <a:ext cx="1630200" cy="336900"/>
          </a:xfrm>
          <a:prstGeom prst="roundRect">
            <a:avLst>
              <a:gd fmla="val 0" name="adj"/>
            </a:avLst>
          </a:prstGeom>
          <a:noFill/>
          <a:ln>
            <a:noFill/>
          </a:ln>
        </p:spPr>
        <p:txBody>
          <a:bodyPr anchorCtr="0" anchor="t" bIns="34275" lIns="68575" spcFirstLastPara="1" rIns="68575" wrap="square" tIns="54850">
            <a:noAutofit/>
          </a:bodyPr>
          <a:lstStyle/>
          <a:p>
            <a:pPr indent="0" lvl="0" marL="0" marR="0" rtl="0" algn="ctr">
              <a:spcBef>
                <a:spcPts val="0"/>
              </a:spcBef>
              <a:spcAft>
                <a:spcPts val="0"/>
              </a:spcAft>
              <a:buNone/>
            </a:pPr>
            <a:r>
              <a:rPr b="1" lang="en" sz="2000">
                <a:solidFill>
                  <a:srgbClr val="D8D8D8"/>
                </a:solidFill>
                <a:latin typeface="Inter"/>
                <a:ea typeface="Inter"/>
                <a:cs typeface="Inter"/>
                <a:sym typeface="Inter"/>
              </a:rPr>
              <a:t>TV Shows</a:t>
            </a:r>
            <a:endParaRPr b="1" sz="2000">
              <a:solidFill>
                <a:schemeClr val="lt1"/>
              </a:solidFill>
              <a:latin typeface="Times New Roman"/>
              <a:ea typeface="Times New Roman"/>
              <a:cs typeface="Times New Roman"/>
              <a:sym typeface="Times New Roman"/>
            </a:endParaRPr>
          </a:p>
        </p:txBody>
      </p:sp>
      <p:pic>
        <p:nvPicPr>
          <p:cNvPr id="298" name="Google Shape;298;p40"/>
          <p:cNvPicPr preferRelativeResize="0"/>
          <p:nvPr/>
        </p:nvPicPr>
        <p:blipFill rotWithShape="1">
          <a:blip r:embed="rId3">
            <a:alphaModFix/>
          </a:blip>
          <a:srcRect b="0" l="0" r="1127" t="7201"/>
          <a:stretch/>
        </p:blipFill>
        <p:spPr>
          <a:xfrm>
            <a:off x="0" y="1381750"/>
            <a:ext cx="7733700" cy="414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02" name="Shape 302"/>
        <p:cNvGrpSpPr/>
        <p:nvPr/>
      </p:nvGrpSpPr>
      <p:grpSpPr>
        <a:xfrm>
          <a:off x="0" y="0"/>
          <a:ext cx="0" cy="0"/>
          <a:chOff x="0" y="0"/>
          <a:chExt cx="0" cy="0"/>
        </a:xfrm>
      </p:grpSpPr>
      <p:sp>
        <p:nvSpPr>
          <p:cNvPr id="303" name="Google Shape;303;p41"/>
          <p:cNvSpPr txBox="1"/>
          <p:nvPr/>
        </p:nvSpPr>
        <p:spPr>
          <a:xfrm>
            <a:off x="598885" y="324824"/>
            <a:ext cx="4032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sp>
        <p:nvSpPr>
          <p:cNvPr id="304" name="Google Shape;304;p41"/>
          <p:cNvSpPr/>
          <p:nvPr/>
        </p:nvSpPr>
        <p:spPr>
          <a:xfrm>
            <a:off x="7429825" y="2215400"/>
            <a:ext cx="1722600" cy="987600"/>
          </a:xfrm>
          <a:prstGeom prst="roundRect">
            <a:avLst>
              <a:gd fmla="val 0" name="adj"/>
            </a:avLst>
          </a:prstGeom>
          <a:noFill/>
          <a:ln>
            <a:noFill/>
          </a:ln>
        </p:spPr>
        <p:txBody>
          <a:bodyPr anchorCtr="0" anchor="t" bIns="34275" lIns="68575" spcFirstLastPara="1" rIns="68575" wrap="square" tIns="54850">
            <a:noAutofit/>
          </a:bodyPr>
          <a:lstStyle/>
          <a:p>
            <a:pPr indent="0" lvl="0" marL="0" marR="0" rtl="0" algn="ctr">
              <a:spcBef>
                <a:spcPts val="0"/>
              </a:spcBef>
              <a:spcAft>
                <a:spcPts val="0"/>
              </a:spcAft>
              <a:buNone/>
            </a:pPr>
            <a:r>
              <a:rPr b="1" lang="en" sz="2000">
                <a:solidFill>
                  <a:srgbClr val="D8D8D8"/>
                </a:solidFill>
                <a:latin typeface="Inter"/>
                <a:ea typeface="Inter"/>
                <a:cs typeface="Inter"/>
                <a:sym typeface="Inter"/>
              </a:rPr>
              <a:t>Search Movies &amp; </a:t>
            </a:r>
            <a:r>
              <a:rPr b="1" lang="en" sz="2000">
                <a:solidFill>
                  <a:srgbClr val="D8D8D8"/>
                </a:solidFill>
                <a:latin typeface="Inter"/>
                <a:ea typeface="Inter"/>
                <a:cs typeface="Inter"/>
                <a:sym typeface="Inter"/>
              </a:rPr>
              <a:t>TV Shows</a:t>
            </a:r>
            <a:endParaRPr b="1" sz="2000">
              <a:solidFill>
                <a:schemeClr val="lt1"/>
              </a:solidFill>
              <a:latin typeface="Times New Roman"/>
              <a:ea typeface="Times New Roman"/>
              <a:cs typeface="Times New Roman"/>
              <a:sym typeface="Times New Roman"/>
            </a:endParaRPr>
          </a:p>
        </p:txBody>
      </p:sp>
      <p:pic>
        <p:nvPicPr>
          <p:cNvPr id="305" name="Google Shape;305;p41"/>
          <p:cNvPicPr preferRelativeResize="0"/>
          <p:nvPr/>
        </p:nvPicPr>
        <p:blipFill rotWithShape="1">
          <a:blip r:embed="rId3">
            <a:alphaModFix/>
          </a:blip>
          <a:srcRect b="0" l="0" r="1185" t="7424"/>
          <a:stretch/>
        </p:blipFill>
        <p:spPr>
          <a:xfrm>
            <a:off x="5585698" y="36800"/>
            <a:ext cx="4142150" cy="2214850"/>
          </a:xfrm>
          <a:prstGeom prst="rect">
            <a:avLst/>
          </a:prstGeom>
          <a:noFill/>
          <a:ln>
            <a:noFill/>
          </a:ln>
        </p:spPr>
      </p:pic>
      <p:pic>
        <p:nvPicPr>
          <p:cNvPr id="306" name="Google Shape;306;p41"/>
          <p:cNvPicPr preferRelativeResize="0"/>
          <p:nvPr/>
        </p:nvPicPr>
        <p:blipFill rotWithShape="1">
          <a:blip r:embed="rId4">
            <a:alphaModFix/>
          </a:blip>
          <a:srcRect b="0" l="0" r="901" t="7295"/>
          <a:stretch/>
        </p:blipFill>
        <p:spPr>
          <a:xfrm>
            <a:off x="0" y="2251650"/>
            <a:ext cx="5557700" cy="2967550"/>
          </a:xfrm>
          <a:prstGeom prst="rect">
            <a:avLst/>
          </a:prstGeom>
          <a:noFill/>
          <a:ln>
            <a:noFill/>
          </a:ln>
        </p:spPr>
      </p:pic>
      <p:sp>
        <p:nvSpPr>
          <p:cNvPr id="307" name="Google Shape;307;p41"/>
          <p:cNvSpPr/>
          <p:nvPr/>
        </p:nvSpPr>
        <p:spPr>
          <a:xfrm>
            <a:off x="-56225" y="1855825"/>
            <a:ext cx="2089200" cy="474600"/>
          </a:xfrm>
          <a:prstGeom prst="roundRect">
            <a:avLst>
              <a:gd fmla="val 0" name="adj"/>
            </a:avLst>
          </a:prstGeom>
          <a:noFill/>
          <a:ln>
            <a:noFill/>
          </a:ln>
        </p:spPr>
        <p:txBody>
          <a:bodyPr anchorCtr="0" anchor="t" bIns="34275" lIns="68575" spcFirstLastPara="1" rIns="68575" wrap="square" tIns="54850">
            <a:noAutofit/>
          </a:bodyPr>
          <a:lstStyle/>
          <a:p>
            <a:pPr indent="0" lvl="0" marL="0" marR="0" rtl="0" algn="ctr">
              <a:spcBef>
                <a:spcPts val="0"/>
              </a:spcBef>
              <a:spcAft>
                <a:spcPts val="0"/>
              </a:spcAft>
              <a:buNone/>
            </a:pPr>
            <a:r>
              <a:rPr b="1" lang="en" sz="2000">
                <a:solidFill>
                  <a:srgbClr val="D8D8D8"/>
                </a:solidFill>
                <a:latin typeface="Inter"/>
                <a:ea typeface="Inter"/>
                <a:cs typeface="Inter"/>
                <a:sym typeface="Inter"/>
              </a:rPr>
              <a:t>Search Actor</a:t>
            </a:r>
            <a:endParaRPr b="1" sz="2000">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11" name="Shape 311"/>
        <p:cNvGrpSpPr/>
        <p:nvPr/>
      </p:nvGrpSpPr>
      <p:grpSpPr>
        <a:xfrm>
          <a:off x="0" y="0"/>
          <a:ext cx="0" cy="0"/>
          <a:chOff x="0" y="0"/>
          <a:chExt cx="0" cy="0"/>
        </a:xfrm>
      </p:grpSpPr>
      <p:sp>
        <p:nvSpPr>
          <p:cNvPr id="312" name="Google Shape;312;p42"/>
          <p:cNvSpPr txBox="1"/>
          <p:nvPr/>
        </p:nvSpPr>
        <p:spPr>
          <a:xfrm>
            <a:off x="7085229" y="30525"/>
            <a:ext cx="2269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sp>
        <p:nvSpPr>
          <p:cNvPr id="313" name="Google Shape;313;p42"/>
          <p:cNvSpPr/>
          <p:nvPr/>
        </p:nvSpPr>
        <p:spPr>
          <a:xfrm>
            <a:off x="7496575" y="1580475"/>
            <a:ext cx="1722600" cy="507300"/>
          </a:xfrm>
          <a:prstGeom prst="roundRect">
            <a:avLst>
              <a:gd fmla="val 0" name="adj"/>
            </a:avLst>
          </a:prstGeom>
          <a:noFill/>
          <a:ln>
            <a:noFill/>
          </a:ln>
        </p:spPr>
        <p:txBody>
          <a:bodyPr anchorCtr="0" anchor="t" bIns="34275" lIns="68575" spcFirstLastPara="1" rIns="68575" wrap="square" tIns="54850">
            <a:noAutofit/>
          </a:bodyPr>
          <a:lstStyle/>
          <a:p>
            <a:pPr indent="0" lvl="0" marL="0" marR="0" rtl="0" algn="ctr">
              <a:spcBef>
                <a:spcPts val="0"/>
              </a:spcBef>
              <a:spcAft>
                <a:spcPts val="0"/>
              </a:spcAft>
              <a:buNone/>
            </a:pPr>
            <a:r>
              <a:rPr b="1" lang="en" sz="2000">
                <a:solidFill>
                  <a:srgbClr val="D8D8D8"/>
                </a:solidFill>
                <a:latin typeface="Inter"/>
                <a:ea typeface="Inter"/>
                <a:cs typeface="Inter"/>
                <a:sym typeface="Inter"/>
              </a:rPr>
              <a:t>Light Mode</a:t>
            </a:r>
            <a:endParaRPr b="1" sz="2000">
              <a:solidFill>
                <a:schemeClr val="lt1"/>
              </a:solidFill>
              <a:latin typeface="Times New Roman"/>
              <a:ea typeface="Times New Roman"/>
              <a:cs typeface="Times New Roman"/>
              <a:sym typeface="Times New Roman"/>
            </a:endParaRPr>
          </a:p>
        </p:txBody>
      </p:sp>
      <p:sp>
        <p:nvSpPr>
          <p:cNvPr id="314" name="Google Shape;314;p42"/>
          <p:cNvSpPr/>
          <p:nvPr/>
        </p:nvSpPr>
        <p:spPr>
          <a:xfrm>
            <a:off x="-196025" y="2760925"/>
            <a:ext cx="2089200" cy="474600"/>
          </a:xfrm>
          <a:prstGeom prst="roundRect">
            <a:avLst>
              <a:gd fmla="val 0" name="adj"/>
            </a:avLst>
          </a:prstGeom>
          <a:noFill/>
          <a:ln>
            <a:noFill/>
          </a:ln>
        </p:spPr>
        <p:txBody>
          <a:bodyPr anchorCtr="0" anchor="t" bIns="34275" lIns="68575" spcFirstLastPara="1" rIns="68575" wrap="square" tIns="54850">
            <a:noAutofit/>
          </a:bodyPr>
          <a:lstStyle/>
          <a:p>
            <a:pPr indent="0" lvl="0" marL="0" marR="0" rtl="0" algn="ctr">
              <a:spcBef>
                <a:spcPts val="0"/>
              </a:spcBef>
              <a:spcAft>
                <a:spcPts val="0"/>
              </a:spcAft>
              <a:buNone/>
            </a:pPr>
            <a:r>
              <a:rPr b="1" lang="en" sz="2000">
                <a:solidFill>
                  <a:srgbClr val="D8D8D8"/>
                </a:solidFill>
                <a:latin typeface="Inter"/>
                <a:ea typeface="Inter"/>
                <a:cs typeface="Inter"/>
                <a:sym typeface="Inter"/>
              </a:rPr>
              <a:t>Dark Mode</a:t>
            </a:r>
            <a:endParaRPr b="1" sz="2000">
              <a:solidFill>
                <a:schemeClr val="lt1"/>
              </a:solidFill>
              <a:latin typeface="Times New Roman"/>
              <a:ea typeface="Times New Roman"/>
              <a:cs typeface="Times New Roman"/>
              <a:sym typeface="Times New Roman"/>
            </a:endParaRPr>
          </a:p>
        </p:txBody>
      </p:sp>
      <p:pic>
        <p:nvPicPr>
          <p:cNvPr id="315" name="Google Shape;315;p42"/>
          <p:cNvPicPr preferRelativeResize="0"/>
          <p:nvPr/>
        </p:nvPicPr>
        <p:blipFill rotWithShape="1">
          <a:blip r:embed="rId3">
            <a:alphaModFix/>
          </a:blip>
          <a:srcRect b="0" l="0" r="1156" t="6716"/>
          <a:stretch/>
        </p:blipFill>
        <p:spPr>
          <a:xfrm>
            <a:off x="-341650" y="-120325"/>
            <a:ext cx="5268600" cy="2837700"/>
          </a:xfrm>
          <a:prstGeom prst="rect">
            <a:avLst/>
          </a:prstGeom>
          <a:noFill/>
          <a:ln>
            <a:noFill/>
          </a:ln>
        </p:spPr>
      </p:pic>
      <p:pic>
        <p:nvPicPr>
          <p:cNvPr id="316" name="Google Shape;316;p42"/>
          <p:cNvPicPr preferRelativeResize="0"/>
          <p:nvPr/>
        </p:nvPicPr>
        <p:blipFill rotWithShape="1">
          <a:blip r:embed="rId4">
            <a:alphaModFix/>
          </a:blip>
          <a:srcRect b="0" l="0" r="1448" t="6288"/>
          <a:stretch/>
        </p:blipFill>
        <p:spPr>
          <a:xfrm>
            <a:off x="3370775" y="2010500"/>
            <a:ext cx="5773225" cy="3133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20" name="Shape 320"/>
        <p:cNvGrpSpPr/>
        <p:nvPr/>
      </p:nvGrpSpPr>
      <p:grpSpPr>
        <a:xfrm>
          <a:off x="0" y="0"/>
          <a:ext cx="0" cy="0"/>
          <a:chOff x="0" y="0"/>
          <a:chExt cx="0" cy="0"/>
        </a:xfrm>
      </p:grpSpPr>
      <p:sp>
        <p:nvSpPr>
          <p:cNvPr id="321" name="Google Shape;321;p43"/>
          <p:cNvSpPr txBox="1"/>
          <p:nvPr/>
        </p:nvSpPr>
        <p:spPr>
          <a:xfrm>
            <a:off x="3516429" y="512950"/>
            <a:ext cx="2269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pic>
        <p:nvPicPr>
          <p:cNvPr id="322" name="Google Shape;322;p43"/>
          <p:cNvPicPr preferRelativeResize="0"/>
          <p:nvPr/>
        </p:nvPicPr>
        <p:blipFill rotWithShape="1">
          <a:blip r:embed="rId3">
            <a:alphaModFix/>
          </a:blip>
          <a:srcRect b="0" l="0" r="1117" t="6855"/>
          <a:stretch/>
        </p:blipFill>
        <p:spPr>
          <a:xfrm>
            <a:off x="-711725" y="-220750"/>
            <a:ext cx="3900122" cy="2096800"/>
          </a:xfrm>
          <a:prstGeom prst="rect">
            <a:avLst/>
          </a:prstGeom>
          <a:noFill/>
          <a:ln>
            <a:noFill/>
          </a:ln>
        </p:spPr>
      </p:pic>
      <p:pic>
        <p:nvPicPr>
          <p:cNvPr id="323" name="Google Shape;323;p43"/>
          <p:cNvPicPr preferRelativeResize="0"/>
          <p:nvPr/>
        </p:nvPicPr>
        <p:blipFill rotWithShape="1">
          <a:blip r:embed="rId4">
            <a:alphaModFix/>
          </a:blip>
          <a:srcRect b="0" l="0" r="1117" t="6855"/>
          <a:stretch/>
        </p:blipFill>
        <p:spPr>
          <a:xfrm>
            <a:off x="-758831" y="3003875"/>
            <a:ext cx="3873232" cy="2082350"/>
          </a:xfrm>
          <a:prstGeom prst="rect">
            <a:avLst/>
          </a:prstGeom>
          <a:noFill/>
          <a:ln>
            <a:noFill/>
          </a:ln>
        </p:spPr>
      </p:pic>
      <p:pic>
        <p:nvPicPr>
          <p:cNvPr id="324" name="Google Shape;324;p43"/>
          <p:cNvPicPr preferRelativeResize="0"/>
          <p:nvPr/>
        </p:nvPicPr>
        <p:blipFill rotWithShape="1">
          <a:blip r:embed="rId5">
            <a:alphaModFix/>
          </a:blip>
          <a:srcRect b="0" l="0" r="1117" t="6855"/>
          <a:stretch/>
        </p:blipFill>
        <p:spPr>
          <a:xfrm>
            <a:off x="5931600" y="-228600"/>
            <a:ext cx="3873225" cy="2082341"/>
          </a:xfrm>
          <a:prstGeom prst="rect">
            <a:avLst/>
          </a:prstGeom>
          <a:noFill/>
          <a:ln>
            <a:noFill/>
          </a:ln>
        </p:spPr>
      </p:pic>
      <p:pic>
        <p:nvPicPr>
          <p:cNvPr id="325" name="Google Shape;325;p43"/>
          <p:cNvPicPr preferRelativeResize="0"/>
          <p:nvPr/>
        </p:nvPicPr>
        <p:blipFill rotWithShape="1">
          <a:blip r:embed="rId6">
            <a:alphaModFix/>
          </a:blip>
          <a:srcRect b="0" l="0" r="1234" t="7604"/>
          <a:stretch/>
        </p:blipFill>
        <p:spPr>
          <a:xfrm>
            <a:off x="5901900" y="3125425"/>
            <a:ext cx="3900126" cy="2082350"/>
          </a:xfrm>
          <a:prstGeom prst="rect">
            <a:avLst/>
          </a:prstGeom>
          <a:noFill/>
          <a:ln>
            <a:noFill/>
          </a:ln>
        </p:spPr>
      </p:pic>
      <p:pic>
        <p:nvPicPr>
          <p:cNvPr id="326" name="Google Shape;326;p43"/>
          <p:cNvPicPr preferRelativeResize="0"/>
          <p:nvPr/>
        </p:nvPicPr>
        <p:blipFill rotWithShape="1">
          <a:blip r:embed="rId7">
            <a:alphaModFix/>
          </a:blip>
          <a:srcRect b="0" l="0" r="1117" t="6855"/>
          <a:stretch/>
        </p:blipFill>
        <p:spPr>
          <a:xfrm>
            <a:off x="3009650" y="1579400"/>
            <a:ext cx="3124700" cy="1679900"/>
          </a:xfrm>
          <a:prstGeom prst="rect">
            <a:avLst/>
          </a:prstGeom>
          <a:noFill/>
          <a:ln>
            <a:noFill/>
          </a:ln>
        </p:spPr>
      </p:pic>
      <p:sp>
        <p:nvSpPr>
          <p:cNvPr id="327" name="Google Shape;327;p43"/>
          <p:cNvSpPr txBox="1"/>
          <p:nvPr/>
        </p:nvSpPr>
        <p:spPr>
          <a:xfrm>
            <a:off x="3393954" y="3213475"/>
            <a:ext cx="22698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chemeClr val="lt1"/>
                </a:solidFill>
                <a:latin typeface="Inter"/>
                <a:ea typeface="Inter"/>
                <a:cs typeface="Inter"/>
                <a:sym typeface="Inter"/>
              </a:rPr>
              <a:t>Movie Details</a:t>
            </a:r>
            <a:endParaRPr b="1" sz="2400">
              <a:solidFill>
                <a:schemeClr val="lt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31" name="Shape 331"/>
        <p:cNvGrpSpPr/>
        <p:nvPr/>
      </p:nvGrpSpPr>
      <p:grpSpPr>
        <a:xfrm>
          <a:off x="0" y="0"/>
          <a:ext cx="0" cy="0"/>
          <a:chOff x="0" y="0"/>
          <a:chExt cx="0" cy="0"/>
        </a:xfrm>
      </p:grpSpPr>
      <p:sp>
        <p:nvSpPr>
          <p:cNvPr id="332" name="Google Shape;332;p44"/>
          <p:cNvSpPr txBox="1"/>
          <p:nvPr/>
        </p:nvSpPr>
        <p:spPr>
          <a:xfrm>
            <a:off x="624579" y="299550"/>
            <a:ext cx="2269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sp>
        <p:nvSpPr>
          <p:cNvPr id="333" name="Google Shape;333;p44"/>
          <p:cNvSpPr txBox="1"/>
          <p:nvPr/>
        </p:nvSpPr>
        <p:spPr>
          <a:xfrm>
            <a:off x="-228596" y="1846625"/>
            <a:ext cx="22698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chemeClr val="lt1"/>
                </a:solidFill>
                <a:latin typeface="Inter"/>
                <a:ea typeface="Inter"/>
                <a:cs typeface="Inter"/>
                <a:sym typeface="Inter"/>
              </a:rPr>
              <a:t>Add Review</a:t>
            </a:r>
            <a:endParaRPr b="1" sz="2400">
              <a:solidFill>
                <a:schemeClr val="lt1"/>
              </a:solidFill>
              <a:latin typeface="Inter"/>
              <a:ea typeface="Inter"/>
              <a:cs typeface="Inter"/>
              <a:sym typeface="Inter"/>
            </a:endParaRPr>
          </a:p>
        </p:txBody>
      </p:sp>
      <p:pic>
        <p:nvPicPr>
          <p:cNvPr id="334" name="Google Shape;334;p44"/>
          <p:cNvPicPr preferRelativeResize="0"/>
          <p:nvPr/>
        </p:nvPicPr>
        <p:blipFill rotWithShape="1">
          <a:blip r:embed="rId3">
            <a:alphaModFix/>
          </a:blip>
          <a:srcRect b="0" l="0" r="1322" t="7629"/>
          <a:stretch/>
        </p:blipFill>
        <p:spPr>
          <a:xfrm>
            <a:off x="4375775" y="0"/>
            <a:ext cx="4768226" cy="2547250"/>
          </a:xfrm>
          <a:prstGeom prst="rect">
            <a:avLst/>
          </a:prstGeom>
          <a:noFill/>
          <a:ln>
            <a:noFill/>
          </a:ln>
        </p:spPr>
      </p:pic>
      <p:sp>
        <p:nvSpPr>
          <p:cNvPr id="335" name="Google Shape;335;p44"/>
          <p:cNvSpPr txBox="1"/>
          <p:nvPr/>
        </p:nvSpPr>
        <p:spPr>
          <a:xfrm>
            <a:off x="6996592" y="2488425"/>
            <a:ext cx="22698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chemeClr val="lt1"/>
                </a:solidFill>
                <a:latin typeface="Inter"/>
                <a:ea typeface="Inter"/>
                <a:cs typeface="Inter"/>
                <a:sym typeface="Inter"/>
              </a:rPr>
              <a:t>Actor Details</a:t>
            </a:r>
            <a:endParaRPr b="1" sz="2400">
              <a:solidFill>
                <a:schemeClr val="lt1"/>
              </a:solidFill>
              <a:latin typeface="Inter"/>
              <a:ea typeface="Inter"/>
              <a:cs typeface="Inter"/>
              <a:sym typeface="Inter"/>
            </a:endParaRPr>
          </a:p>
        </p:txBody>
      </p:sp>
      <p:pic>
        <p:nvPicPr>
          <p:cNvPr id="336" name="Google Shape;336;p44"/>
          <p:cNvPicPr preferRelativeResize="0"/>
          <p:nvPr/>
        </p:nvPicPr>
        <p:blipFill rotWithShape="1">
          <a:blip r:embed="rId4">
            <a:alphaModFix/>
          </a:blip>
          <a:srcRect b="0" l="0" r="1166" t="7175"/>
          <a:stretch/>
        </p:blipFill>
        <p:spPr>
          <a:xfrm>
            <a:off x="0" y="2209025"/>
            <a:ext cx="5585000" cy="2993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40" name="Shape 140"/>
        <p:cNvGrpSpPr/>
        <p:nvPr/>
      </p:nvGrpSpPr>
      <p:grpSpPr>
        <a:xfrm>
          <a:off x="0" y="0"/>
          <a:ext cx="0" cy="0"/>
          <a:chOff x="0" y="0"/>
          <a:chExt cx="0" cy="0"/>
        </a:xfrm>
      </p:grpSpPr>
      <p:sp>
        <p:nvSpPr>
          <p:cNvPr id="141" name="Google Shape;141;p27"/>
          <p:cNvSpPr txBox="1"/>
          <p:nvPr/>
        </p:nvSpPr>
        <p:spPr>
          <a:xfrm>
            <a:off x="0" y="2178550"/>
            <a:ext cx="9144000" cy="197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900"/>
              </a:spcBef>
              <a:spcAft>
                <a:spcPts val="0"/>
              </a:spcAft>
              <a:buNone/>
            </a:pPr>
            <a:r>
              <a:rPr lang="en" sz="1000">
                <a:solidFill>
                  <a:schemeClr val="lt1"/>
                </a:solidFill>
                <a:latin typeface="Times New Roman"/>
                <a:ea typeface="Times New Roman"/>
                <a:cs typeface="Times New Roman"/>
                <a:sym typeface="Times New Roman"/>
              </a:rPr>
              <a:t>                                                               			           </a:t>
            </a:r>
            <a:r>
              <a:rPr lang="en" sz="2000">
                <a:solidFill>
                  <a:schemeClr val="lt1"/>
                </a:solidFill>
                <a:latin typeface="Times New Roman"/>
                <a:ea typeface="Times New Roman"/>
                <a:cs typeface="Times New Roman"/>
                <a:sym typeface="Times New Roman"/>
              </a:rPr>
              <a:t>-: </a:t>
            </a:r>
            <a:r>
              <a:rPr lang="en" sz="2000" u="sng">
                <a:solidFill>
                  <a:schemeClr val="lt1"/>
                </a:solidFill>
                <a:latin typeface="Times New Roman"/>
                <a:ea typeface="Times New Roman"/>
                <a:cs typeface="Times New Roman"/>
                <a:sym typeface="Times New Roman"/>
              </a:rPr>
              <a:t>Guided By </a:t>
            </a:r>
            <a:r>
              <a:rPr lang="en" sz="2000">
                <a:solidFill>
                  <a:schemeClr val="lt1"/>
                </a:solidFill>
                <a:latin typeface="Times New Roman"/>
                <a:ea typeface="Times New Roman"/>
                <a:cs typeface="Times New Roman"/>
                <a:sym typeface="Times New Roman"/>
              </a:rPr>
              <a:t>:-</a:t>
            </a:r>
            <a:endParaRPr sz="2000">
              <a:solidFill>
                <a:schemeClr val="lt1"/>
              </a:solidFill>
              <a:latin typeface="Times New Roman"/>
              <a:ea typeface="Times New Roman"/>
              <a:cs typeface="Times New Roman"/>
              <a:sym typeface="Times New Roman"/>
            </a:endParaRPr>
          </a:p>
          <a:p>
            <a:pPr indent="0" lvl="0" marL="0" marR="0" rtl="0" algn="l">
              <a:lnSpc>
                <a:spcPct val="150908"/>
              </a:lnSpc>
              <a:spcBef>
                <a:spcPts val="10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p>
            <a:pPr indent="0" lvl="0" marL="0" marR="0" rtl="0" algn="l">
              <a:lnSpc>
                <a:spcPct val="150908"/>
              </a:lnSpc>
              <a:spcBef>
                <a:spcPts val="100"/>
              </a:spcBef>
              <a:spcAft>
                <a:spcPts val="0"/>
              </a:spcAft>
              <a:buNone/>
            </a:pPr>
            <a:r>
              <a:rPr lang="en" sz="1000">
                <a:solidFill>
                  <a:schemeClr val="lt1"/>
                </a:solidFill>
                <a:latin typeface="Times New Roman"/>
                <a:ea typeface="Times New Roman"/>
                <a:cs typeface="Times New Roman"/>
                <a:sym typeface="Times New Roman"/>
              </a:rPr>
              <a:t>                                                                          </a:t>
            </a:r>
            <a:r>
              <a:rPr lang="en" sz="1500">
                <a:solidFill>
                  <a:schemeClr val="lt1"/>
                </a:solidFill>
                <a:latin typeface="Times New Roman"/>
                <a:ea typeface="Times New Roman"/>
                <a:cs typeface="Times New Roman"/>
                <a:sym typeface="Times New Roman"/>
              </a:rPr>
              <a:t>Internal Guide :                                    External Guide :</a:t>
            </a:r>
            <a:endParaRPr sz="1500">
              <a:solidFill>
                <a:schemeClr val="lt1"/>
              </a:solidFill>
              <a:latin typeface="Times New Roman"/>
              <a:ea typeface="Times New Roman"/>
              <a:cs typeface="Times New Roman"/>
              <a:sym typeface="Times New Roman"/>
            </a:endParaRPr>
          </a:p>
          <a:p>
            <a:pPr indent="0" lvl="0" marL="0" marR="0" rtl="0" algn="l">
              <a:lnSpc>
                <a:spcPct val="150908"/>
              </a:lnSpc>
              <a:spcBef>
                <a:spcPts val="100"/>
              </a:spcBef>
              <a:spcAft>
                <a:spcPts val="0"/>
              </a:spcAft>
              <a:buNone/>
            </a:pPr>
            <a:r>
              <a:rPr lang="en" sz="1500">
                <a:solidFill>
                  <a:schemeClr val="lt1"/>
                </a:solidFill>
                <a:latin typeface="Times New Roman"/>
                <a:ea typeface="Times New Roman"/>
                <a:cs typeface="Times New Roman"/>
                <a:sym typeface="Times New Roman"/>
              </a:rPr>
              <a:t>  		                            </a:t>
            </a:r>
            <a:r>
              <a:rPr lang="en" sz="1100">
                <a:solidFill>
                  <a:schemeClr val="lt1"/>
                </a:solidFill>
                <a:latin typeface="Times New Roman"/>
                <a:ea typeface="Times New Roman"/>
                <a:cs typeface="Times New Roman"/>
                <a:sym typeface="Times New Roman"/>
              </a:rPr>
              <a:t>Prof. N.P.Desai                                                           Ravindra Singh</a:t>
            </a:r>
            <a:endParaRPr sz="1100">
              <a:solidFill>
                <a:schemeClr val="lt1"/>
              </a:solidFill>
              <a:latin typeface="Times New Roman"/>
              <a:ea typeface="Times New Roman"/>
              <a:cs typeface="Times New Roman"/>
              <a:sym typeface="Times New Roman"/>
            </a:endParaRPr>
          </a:p>
          <a:p>
            <a:pPr indent="0" lvl="0" marL="0" marR="0" rtl="0" algn="l">
              <a:lnSpc>
                <a:spcPct val="150908"/>
              </a:lnSpc>
              <a:spcBef>
                <a:spcPts val="100"/>
              </a:spcBef>
              <a:spcAft>
                <a:spcPts val="0"/>
              </a:spcAft>
              <a:buNone/>
            </a:pPr>
            <a:r>
              <a:rPr lang="en" sz="1100">
                <a:solidFill>
                  <a:schemeClr val="lt1"/>
                </a:solidFill>
                <a:latin typeface="Times New Roman"/>
                <a:ea typeface="Times New Roman"/>
                <a:cs typeface="Times New Roman"/>
                <a:sym typeface="Times New Roman"/>
              </a:rPr>
              <a:t>   		                                      Faculty of Department of IT     		                 Training Specialist</a:t>
            </a:r>
            <a:endParaRPr sz="1100">
              <a:solidFill>
                <a:schemeClr val="lt1"/>
              </a:solidFill>
              <a:latin typeface="Times New Roman"/>
              <a:ea typeface="Times New Roman"/>
              <a:cs typeface="Times New Roman"/>
              <a:sym typeface="Times New Roman"/>
            </a:endParaRPr>
          </a:p>
          <a:p>
            <a:pPr indent="0" lvl="0" marL="0" marR="0" rtl="0" algn="l">
              <a:lnSpc>
                <a:spcPct val="150908"/>
              </a:lnSpc>
              <a:spcBef>
                <a:spcPts val="100"/>
              </a:spcBef>
              <a:spcAft>
                <a:spcPts val="0"/>
              </a:spcAft>
              <a:buNone/>
            </a:pPr>
            <a:r>
              <a:rPr lang="en" sz="1100">
                <a:solidFill>
                  <a:schemeClr val="lt1"/>
                </a:solidFill>
                <a:latin typeface="Times New Roman"/>
                <a:ea typeface="Times New Roman"/>
                <a:cs typeface="Times New Roman"/>
                <a:sym typeface="Times New Roman"/>
              </a:rPr>
              <a:t>   		                                      Faculty Of Technology DDU   		                 RapidOps Inc.,Ahmedabad</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000">
              <a:solidFill>
                <a:schemeClr val="lt1"/>
              </a:solidFill>
              <a:latin typeface="Times New Roman"/>
              <a:ea typeface="Times New Roman"/>
              <a:cs typeface="Times New Roman"/>
              <a:sym typeface="Times New Roman"/>
            </a:endParaRPr>
          </a:p>
        </p:txBody>
      </p:sp>
      <p:sp>
        <p:nvSpPr>
          <p:cNvPr id="142" name="Google Shape;142;p27"/>
          <p:cNvSpPr txBox="1"/>
          <p:nvPr/>
        </p:nvSpPr>
        <p:spPr>
          <a:xfrm>
            <a:off x="0" y="507700"/>
            <a:ext cx="9144000" cy="1332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900"/>
              </a:spcBef>
              <a:spcAft>
                <a:spcPts val="0"/>
              </a:spcAft>
              <a:buClr>
                <a:schemeClr val="dk1"/>
              </a:buClr>
              <a:buSzPts val="1100"/>
              <a:buFont typeface="Arial"/>
              <a:buNone/>
            </a:pPr>
            <a:r>
              <a:rPr lang="en" sz="1000">
                <a:solidFill>
                  <a:schemeClr val="lt1"/>
                </a:solidFill>
                <a:latin typeface="Times New Roman"/>
                <a:ea typeface="Times New Roman"/>
                <a:cs typeface="Times New Roman"/>
                <a:sym typeface="Times New Roman"/>
              </a:rPr>
              <a:t>                                                               			   </a:t>
            </a:r>
            <a:r>
              <a:rPr lang="en" sz="2000">
                <a:solidFill>
                  <a:schemeClr val="lt1"/>
                </a:solidFill>
                <a:latin typeface="Times New Roman"/>
                <a:ea typeface="Times New Roman"/>
                <a:cs typeface="Times New Roman"/>
                <a:sym typeface="Times New Roman"/>
              </a:rPr>
              <a:t>-: </a:t>
            </a:r>
            <a:r>
              <a:rPr lang="en" sz="2000" u="sng">
                <a:solidFill>
                  <a:schemeClr val="lt1"/>
                </a:solidFill>
                <a:latin typeface="Times New Roman"/>
                <a:ea typeface="Times New Roman"/>
                <a:cs typeface="Times New Roman"/>
                <a:sym typeface="Times New Roman"/>
              </a:rPr>
              <a:t>Team Members</a:t>
            </a:r>
            <a:r>
              <a:rPr lang="en" sz="2000">
                <a:solidFill>
                  <a:schemeClr val="lt1"/>
                </a:solidFill>
                <a:latin typeface="Times New Roman"/>
                <a:ea typeface="Times New Roman"/>
                <a:cs typeface="Times New Roman"/>
                <a:sym typeface="Times New Roman"/>
              </a:rPr>
              <a:t> :-</a:t>
            </a:r>
            <a:endParaRPr sz="2000">
              <a:solidFill>
                <a:schemeClr val="lt1"/>
              </a:solidFill>
              <a:latin typeface="Times New Roman"/>
              <a:ea typeface="Times New Roman"/>
              <a:cs typeface="Times New Roman"/>
              <a:sym typeface="Times New Roman"/>
            </a:endParaRPr>
          </a:p>
          <a:p>
            <a:pPr indent="0" lvl="0" marL="2844800" marR="504294" rtl="0" algn="l">
              <a:lnSpc>
                <a:spcPct val="150908"/>
              </a:lnSpc>
              <a:spcBef>
                <a:spcPts val="100"/>
              </a:spcBef>
              <a:spcAft>
                <a:spcPts val="0"/>
              </a:spcAft>
              <a:buNone/>
            </a:pPr>
            <a:r>
              <a:rPr lang="en" sz="1000">
                <a:solidFill>
                  <a:schemeClr val="lt1"/>
                </a:solidFill>
                <a:latin typeface="Times New Roman"/>
                <a:ea typeface="Times New Roman"/>
                <a:cs typeface="Times New Roman"/>
                <a:sym typeface="Times New Roman"/>
              </a:rPr>
              <a:t> </a:t>
            </a:r>
            <a:endParaRPr sz="1000">
              <a:solidFill>
                <a:schemeClr val="lt1"/>
              </a:solidFill>
              <a:latin typeface="Times New Roman"/>
              <a:ea typeface="Times New Roman"/>
              <a:cs typeface="Times New Roman"/>
              <a:sym typeface="Times New Roman"/>
            </a:endParaRPr>
          </a:p>
          <a:p>
            <a:pPr indent="0" lvl="0" marL="2844800" marR="504294" rtl="0" algn="l">
              <a:lnSpc>
                <a:spcPct val="150908"/>
              </a:lnSpc>
              <a:spcBef>
                <a:spcPts val="100"/>
              </a:spcBef>
              <a:spcAft>
                <a:spcPts val="0"/>
              </a:spcAft>
              <a:buNone/>
            </a:pPr>
            <a:r>
              <a:rPr lang="en" sz="1500">
                <a:solidFill>
                  <a:schemeClr val="lt1"/>
                </a:solidFill>
                <a:latin typeface="Times New Roman"/>
                <a:ea typeface="Times New Roman"/>
                <a:cs typeface="Times New Roman"/>
                <a:sym typeface="Times New Roman"/>
              </a:rPr>
              <a:t>IT014 - Preet Chauhan - 19ITUBS145</a:t>
            </a:r>
            <a:endParaRPr sz="1500">
              <a:solidFill>
                <a:schemeClr val="lt1"/>
              </a:solidFill>
              <a:latin typeface="Times New Roman"/>
              <a:ea typeface="Times New Roman"/>
              <a:cs typeface="Times New Roman"/>
              <a:sym typeface="Times New Roman"/>
            </a:endParaRPr>
          </a:p>
          <a:p>
            <a:pPr indent="0" lvl="0" marL="2844800" marR="0" rtl="0" algn="l">
              <a:lnSpc>
                <a:spcPct val="150908"/>
              </a:lnSpc>
              <a:spcBef>
                <a:spcPts val="100"/>
              </a:spcBef>
              <a:spcAft>
                <a:spcPts val="0"/>
              </a:spcAft>
              <a:buClr>
                <a:schemeClr val="dk1"/>
              </a:buClr>
              <a:buSzPts val="1100"/>
              <a:buFont typeface="Arial"/>
              <a:buNone/>
            </a:pPr>
            <a:r>
              <a:rPr lang="en" sz="1500">
                <a:solidFill>
                  <a:schemeClr val="lt1"/>
                </a:solidFill>
                <a:latin typeface="Times New Roman"/>
                <a:ea typeface="Times New Roman"/>
                <a:cs typeface="Times New Roman"/>
                <a:sym typeface="Times New Roman"/>
              </a:rPr>
              <a:t> IT128 - Vivek Rajpara - 19ITUES049</a:t>
            </a:r>
            <a:endParaRPr sz="15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000">
              <a:solidFill>
                <a:schemeClr val="lt1"/>
              </a:solidFill>
              <a:latin typeface="Times New Roman"/>
              <a:ea typeface="Times New Roman"/>
              <a:cs typeface="Times New Roman"/>
              <a:sym typeface="Times New Roman"/>
            </a:endParaRPr>
          </a:p>
        </p:txBody>
      </p:sp>
      <p:sp>
        <p:nvSpPr>
          <p:cNvPr id="143" name="Google Shape;143;p27"/>
          <p:cNvSpPr txBox="1"/>
          <p:nvPr/>
        </p:nvSpPr>
        <p:spPr>
          <a:xfrm>
            <a:off x="100" y="4628425"/>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ora"/>
                <a:ea typeface="Lora"/>
                <a:cs typeface="Lora"/>
                <a:sym typeface="Lora"/>
              </a:rPr>
              <a:t>COMPANY DETAILS : RapidOps Inc., AHMEDABAD</a:t>
            </a:r>
            <a:endParaRPr>
              <a:solidFill>
                <a:schemeClr val="lt1"/>
              </a:solidFill>
              <a:latin typeface="Lora"/>
              <a:ea typeface="Lora"/>
              <a:cs typeface="Lora"/>
              <a:sym typeface="Lo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40" name="Shape 340"/>
        <p:cNvGrpSpPr/>
        <p:nvPr/>
      </p:nvGrpSpPr>
      <p:grpSpPr>
        <a:xfrm>
          <a:off x="0" y="0"/>
          <a:ext cx="0" cy="0"/>
          <a:chOff x="0" y="0"/>
          <a:chExt cx="0" cy="0"/>
        </a:xfrm>
      </p:grpSpPr>
      <p:sp>
        <p:nvSpPr>
          <p:cNvPr id="341" name="Google Shape;341;p45"/>
          <p:cNvSpPr txBox="1"/>
          <p:nvPr/>
        </p:nvSpPr>
        <p:spPr>
          <a:xfrm>
            <a:off x="624579" y="299550"/>
            <a:ext cx="2269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sp>
        <p:nvSpPr>
          <p:cNvPr id="342" name="Google Shape;342;p45"/>
          <p:cNvSpPr txBox="1"/>
          <p:nvPr/>
        </p:nvSpPr>
        <p:spPr>
          <a:xfrm>
            <a:off x="-159921" y="3938575"/>
            <a:ext cx="22698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chemeClr val="lt1"/>
                </a:solidFill>
                <a:latin typeface="Inter"/>
                <a:ea typeface="Inter"/>
                <a:cs typeface="Inter"/>
                <a:sym typeface="Inter"/>
              </a:rPr>
              <a:t>Favorite</a:t>
            </a:r>
            <a:r>
              <a:rPr b="1" lang="en" sz="2400">
                <a:solidFill>
                  <a:schemeClr val="lt1"/>
                </a:solidFill>
                <a:latin typeface="Inter"/>
                <a:ea typeface="Inter"/>
                <a:cs typeface="Inter"/>
                <a:sym typeface="Inter"/>
              </a:rPr>
              <a:t> List</a:t>
            </a:r>
            <a:endParaRPr b="1" sz="2400">
              <a:solidFill>
                <a:schemeClr val="lt1"/>
              </a:solidFill>
              <a:latin typeface="Inter"/>
              <a:ea typeface="Inter"/>
              <a:cs typeface="Inter"/>
              <a:sym typeface="Inter"/>
            </a:endParaRPr>
          </a:p>
        </p:txBody>
      </p:sp>
      <p:pic>
        <p:nvPicPr>
          <p:cNvPr id="343" name="Google Shape;343;p45"/>
          <p:cNvPicPr preferRelativeResize="0"/>
          <p:nvPr/>
        </p:nvPicPr>
        <p:blipFill rotWithShape="1">
          <a:blip r:embed="rId3">
            <a:alphaModFix/>
          </a:blip>
          <a:srcRect b="0" l="0" r="1136" t="7415"/>
          <a:stretch/>
        </p:blipFill>
        <p:spPr>
          <a:xfrm>
            <a:off x="0" y="919400"/>
            <a:ext cx="5791024" cy="3095375"/>
          </a:xfrm>
          <a:prstGeom prst="rect">
            <a:avLst/>
          </a:prstGeom>
          <a:noFill/>
          <a:ln>
            <a:noFill/>
          </a:ln>
        </p:spPr>
      </p:pic>
      <p:pic>
        <p:nvPicPr>
          <p:cNvPr id="344" name="Google Shape;344;p45"/>
          <p:cNvPicPr preferRelativeResize="0"/>
          <p:nvPr/>
        </p:nvPicPr>
        <p:blipFill rotWithShape="1">
          <a:blip r:embed="rId4">
            <a:alphaModFix/>
          </a:blip>
          <a:srcRect b="0" l="0" r="1136" t="7415"/>
          <a:stretch/>
        </p:blipFill>
        <p:spPr>
          <a:xfrm>
            <a:off x="4081275" y="2105500"/>
            <a:ext cx="5791024" cy="3095375"/>
          </a:xfrm>
          <a:prstGeom prst="rect">
            <a:avLst/>
          </a:prstGeom>
          <a:noFill/>
          <a:ln>
            <a:noFill/>
          </a:ln>
        </p:spPr>
      </p:pic>
      <p:sp>
        <p:nvSpPr>
          <p:cNvPr id="345" name="Google Shape;345;p45"/>
          <p:cNvSpPr txBox="1"/>
          <p:nvPr/>
        </p:nvSpPr>
        <p:spPr>
          <a:xfrm>
            <a:off x="7102804" y="1743100"/>
            <a:ext cx="22698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chemeClr val="lt1"/>
                </a:solidFill>
                <a:latin typeface="Inter"/>
                <a:ea typeface="Inter"/>
                <a:cs typeface="Inter"/>
                <a:sym typeface="Inter"/>
              </a:rPr>
              <a:t>Review List</a:t>
            </a:r>
            <a:endParaRPr b="1" sz="2400">
              <a:solidFill>
                <a:schemeClr val="lt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49" name="Shape 349"/>
        <p:cNvGrpSpPr/>
        <p:nvPr/>
      </p:nvGrpSpPr>
      <p:grpSpPr>
        <a:xfrm>
          <a:off x="0" y="0"/>
          <a:ext cx="0" cy="0"/>
          <a:chOff x="0" y="0"/>
          <a:chExt cx="0" cy="0"/>
        </a:xfrm>
      </p:grpSpPr>
      <p:sp>
        <p:nvSpPr>
          <p:cNvPr id="350" name="Google Shape;350;p46"/>
          <p:cNvSpPr txBox="1"/>
          <p:nvPr/>
        </p:nvSpPr>
        <p:spPr>
          <a:xfrm>
            <a:off x="243579" y="805125"/>
            <a:ext cx="2269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sp>
        <p:nvSpPr>
          <p:cNvPr id="351" name="Google Shape;351;p46"/>
          <p:cNvSpPr txBox="1"/>
          <p:nvPr/>
        </p:nvSpPr>
        <p:spPr>
          <a:xfrm>
            <a:off x="2523899" y="4308350"/>
            <a:ext cx="28101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chemeClr val="lt1"/>
                </a:solidFill>
                <a:latin typeface="Inter"/>
                <a:ea typeface="Inter"/>
                <a:cs typeface="Inter"/>
                <a:sym typeface="Inter"/>
              </a:rPr>
              <a:t>Update Password</a:t>
            </a:r>
            <a:endParaRPr b="1" sz="2400">
              <a:solidFill>
                <a:schemeClr val="lt1"/>
              </a:solidFill>
              <a:latin typeface="Inter"/>
              <a:ea typeface="Inter"/>
              <a:cs typeface="Inter"/>
              <a:sym typeface="Inter"/>
            </a:endParaRPr>
          </a:p>
        </p:txBody>
      </p:sp>
      <p:pic>
        <p:nvPicPr>
          <p:cNvPr id="352" name="Google Shape;352;p46"/>
          <p:cNvPicPr preferRelativeResize="0"/>
          <p:nvPr/>
        </p:nvPicPr>
        <p:blipFill rotWithShape="1">
          <a:blip r:embed="rId3">
            <a:alphaModFix/>
          </a:blip>
          <a:srcRect b="0" l="0" r="1029" t="7218"/>
          <a:stretch/>
        </p:blipFill>
        <p:spPr>
          <a:xfrm>
            <a:off x="2576775" y="870675"/>
            <a:ext cx="6576526" cy="3518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56" name="Shape 356"/>
        <p:cNvGrpSpPr/>
        <p:nvPr/>
      </p:nvGrpSpPr>
      <p:grpSpPr>
        <a:xfrm>
          <a:off x="0" y="0"/>
          <a:ext cx="0" cy="0"/>
          <a:chOff x="0" y="0"/>
          <a:chExt cx="0" cy="0"/>
        </a:xfrm>
      </p:grpSpPr>
      <p:sp>
        <p:nvSpPr>
          <p:cNvPr id="357" name="Google Shape;357;p47"/>
          <p:cNvSpPr txBox="1"/>
          <p:nvPr/>
        </p:nvSpPr>
        <p:spPr>
          <a:xfrm>
            <a:off x="243579" y="805125"/>
            <a:ext cx="2269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User Manual  </a:t>
            </a:r>
            <a:endParaRPr b="1" sz="2400">
              <a:solidFill>
                <a:schemeClr val="lt1"/>
              </a:solidFill>
              <a:latin typeface="Inter"/>
              <a:ea typeface="Inter"/>
              <a:cs typeface="Inter"/>
              <a:sym typeface="Inter"/>
            </a:endParaRPr>
          </a:p>
        </p:txBody>
      </p:sp>
      <p:sp>
        <p:nvSpPr>
          <p:cNvPr id="358" name="Google Shape;358;p47"/>
          <p:cNvSpPr txBox="1"/>
          <p:nvPr/>
        </p:nvSpPr>
        <p:spPr>
          <a:xfrm>
            <a:off x="2523899" y="4308350"/>
            <a:ext cx="28101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400">
                <a:solidFill>
                  <a:schemeClr val="lt1"/>
                </a:solidFill>
                <a:latin typeface="Inter"/>
                <a:ea typeface="Inter"/>
                <a:cs typeface="Inter"/>
                <a:sym typeface="Inter"/>
              </a:rPr>
              <a:t>Update Password</a:t>
            </a:r>
            <a:endParaRPr b="1" sz="2400">
              <a:solidFill>
                <a:schemeClr val="lt1"/>
              </a:solidFill>
              <a:latin typeface="Inter"/>
              <a:ea typeface="Inter"/>
              <a:cs typeface="Inter"/>
              <a:sym typeface="Inter"/>
            </a:endParaRPr>
          </a:p>
        </p:txBody>
      </p:sp>
      <p:pic>
        <p:nvPicPr>
          <p:cNvPr id="359" name="Google Shape;359;p47"/>
          <p:cNvPicPr preferRelativeResize="0"/>
          <p:nvPr/>
        </p:nvPicPr>
        <p:blipFill rotWithShape="1">
          <a:blip r:embed="rId3">
            <a:alphaModFix/>
          </a:blip>
          <a:srcRect b="0" l="0" r="1029" t="7218"/>
          <a:stretch/>
        </p:blipFill>
        <p:spPr>
          <a:xfrm>
            <a:off x="2576775" y="870675"/>
            <a:ext cx="6576526" cy="351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63" name="Shape 363"/>
        <p:cNvGrpSpPr/>
        <p:nvPr/>
      </p:nvGrpSpPr>
      <p:grpSpPr>
        <a:xfrm>
          <a:off x="0" y="0"/>
          <a:ext cx="0" cy="0"/>
          <a:chOff x="0" y="0"/>
          <a:chExt cx="0" cy="0"/>
        </a:xfrm>
      </p:grpSpPr>
      <p:sp>
        <p:nvSpPr>
          <p:cNvPr id="364" name="Google Shape;364;p48"/>
          <p:cNvSpPr txBox="1"/>
          <p:nvPr/>
        </p:nvSpPr>
        <p:spPr>
          <a:xfrm>
            <a:off x="100" y="555200"/>
            <a:ext cx="9144000" cy="1555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000">
                <a:solidFill>
                  <a:schemeClr val="lt1"/>
                </a:solidFill>
                <a:latin typeface="Times New Roman"/>
                <a:ea typeface="Times New Roman"/>
                <a:cs typeface="Times New Roman"/>
                <a:sym typeface="Times New Roman"/>
              </a:rPr>
              <a:t>   FUTURE ENHANCEMENTS :- </a:t>
            </a:r>
            <a:endParaRPr b="1" sz="2000">
              <a:solidFill>
                <a:schemeClr val="lt1"/>
              </a:solidFill>
              <a:latin typeface="Times New Roman"/>
              <a:ea typeface="Times New Roman"/>
              <a:cs typeface="Times New Roman"/>
              <a:sym typeface="Times New Roman"/>
            </a:endParaRPr>
          </a:p>
          <a:p>
            <a:pPr indent="0" lvl="0" marL="0" rtl="0" algn="l">
              <a:spcBef>
                <a:spcPts val="15"/>
              </a:spcBef>
              <a:spcAft>
                <a:spcPts val="0"/>
              </a:spcAft>
              <a:buClr>
                <a:schemeClr val="dk1"/>
              </a:buClr>
              <a:buSzPts val="1100"/>
              <a:buFont typeface="Arial"/>
              <a:buNone/>
            </a:pPr>
            <a:r>
              <a:t/>
            </a:r>
            <a:endParaRPr b="1" sz="2000">
              <a:solidFill>
                <a:schemeClr val="lt1"/>
              </a:solidFill>
              <a:latin typeface="Times New Roman"/>
              <a:ea typeface="Times New Roman"/>
              <a:cs typeface="Times New Roman"/>
              <a:sym typeface="Times New Roman"/>
            </a:endParaRPr>
          </a:p>
          <a:p>
            <a:pPr indent="-324485" lvl="2" marL="819785" rtl="0" algn="l">
              <a:spcBef>
                <a:spcPts val="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Store data of movies to our database. So , we can easily fetch it.</a:t>
            </a:r>
            <a:endParaRPr sz="1500">
              <a:solidFill>
                <a:schemeClr val="lt1"/>
              </a:solidFill>
              <a:latin typeface="Times New Roman"/>
              <a:ea typeface="Times New Roman"/>
              <a:cs typeface="Times New Roman"/>
              <a:sym typeface="Times New Roman"/>
            </a:endParaRPr>
          </a:p>
          <a:p>
            <a:pPr indent="-324485" lvl="2" marL="819785" rtl="0" algn="l">
              <a:spcBef>
                <a:spcPts val="69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By optimizing code, Results will be generated much faster than this.</a:t>
            </a:r>
            <a:endParaRPr sz="1500">
              <a:solidFill>
                <a:schemeClr val="lt1"/>
              </a:solidFill>
              <a:latin typeface="Times New Roman"/>
              <a:ea typeface="Times New Roman"/>
              <a:cs typeface="Times New Roman"/>
              <a:sym typeface="Times New Roman"/>
            </a:endParaRPr>
          </a:p>
          <a:p>
            <a:pPr indent="-323850" lvl="2" marL="819785" marR="295910" rtl="0" algn="l">
              <a:lnSpc>
                <a:spcPct val="145000"/>
              </a:lnSpc>
              <a:spcBef>
                <a:spcPts val="680"/>
              </a:spcBef>
              <a:spcAft>
                <a:spcPts val="0"/>
              </a:spcAft>
              <a:buClr>
                <a:schemeClr val="lt1"/>
              </a:buClr>
              <a:buSzPts val="1500"/>
              <a:buFont typeface="Times New Roman"/>
              <a:buChar char="●"/>
            </a:pPr>
            <a:r>
              <a:rPr lang="en" sz="1500">
                <a:solidFill>
                  <a:schemeClr val="lt1"/>
                </a:solidFill>
                <a:latin typeface="Times New Roman"/>
                <a:ea typeface="Times New Roman"/>
                <a:cs typeface="Times New Roman"/>
                <a:sym typeface="Times New Roman"/>
              </a:rPr>
              <a:t>make a recommendation model for recommending movies to users according to their age.</a:t>
            </a:r>
            <a:endParaRPr b="1" sz="1500">
              <a:solidFill>
                <a:schemeClr val="lt1"/>
              </a:solidFill>
              <a:latin typeface="Times New Roman"/>
              <a:ea typeface="Times New Roman"/>
              <a:cs typeface="Times New Roman"/>
              <a:sym typeface="Times New Roman"/>
            </a:endParaRPr>
          </a:p>
        </p:txBody>
      </p:sp>
      <p:sp>
        <p:nvSpPr>
          <p:cNvPr id="365" name="Google Shape;365;p48"/>
          <p:cNvSpPr txBox="1"/>
          <p:nvPr/>
        </p:nvSpPr>
        <p:spPr>
          <a:xfrm>
            <a:off x="100" y="2571750"/>
            <a:ext cx="9144000" cy="2116500"/>
          </a:xfrm>
          <a:prstGeom prst="rect">
            <a:avLst/>
          </a:prstGeom>
          <a:noFill/>
          <a:ln>
            <a:noFill/>
          </a:ln>
        </p:spPr>
        <p:txBody>
          <a:bodyPr anchorCtr="0" anchor="t" bIns="91425" lIns="91425" spcFirstLastPara="1" rIns="91425" wrap="square" tIns="91425">
            <a:spAutoFit/>
          </a:bodyPr>
          <a:lstStyle/>
          <a:p>
            <a:pPr indent="0" lvl="0" marL="0" marR="1502410" rtl="0" algn="l">
              <a:spcBef>
                <a:spcPts val="0"/>
              </a:spcBef>
              <a:spcAft>
                <a:spcPts val="0"/>
              </a:spcAft>
              <a:buNone/>
            </a:pPr>
            <a:r>
              <a:rPr b="1" lang="en" sz="2000">
                <a:solidFill>
                  <a:schemeClr val="lt1"/>
                </a:solidFill>
                <a:latin typeface="Times New Roman"/>
                <a:ea typeface="Times New Roman"/>
                <a:cs typeface="Times New Roman"/>
                <a:sym typeface="Times New Roman"/>
              </a:rPr>
              <a:t>  Deploy Link :-</a:t>
            </a:r>
            <a:endParaRPr b="1" sz="2000">
              <a:solidFill>
                <a:schemeClr val="lt1"/>
              </a:solidFill>
              <a:latin typeface="Times New Roman"/>
              <a:ea typeface="Times New Roman"/>
              <a:cs typeface="Times New Roman"/>
              <a:sym typeface="Times New Roman"/>
            </a:endParaRPr>
          </a:p>
          <a:p>
            <a:pPr indent="0" lvl="0" marL="0" marR="1502410" rtl="0" algn="l">
              <a:spcBef>
                <a:spcPts val="0"/>
              </a:spcBef>
              <a:spcAft>
                <a:spcPts val="0"/>
              </a:spcAft>
              <a:buNone/>
            </a:pPr>
            <a:r>
              <a:t/>
            </a:r>
            <a:endParaRPr b="1" sz="2000">
              <a:solidFill>
                <a:schemeClr val="lt1"/>
              </a:solidFill>
              <a:latin typeface="Times New Roman"/>
              <a:ea typeface="Times New Roman"/>
              <a:cs typeface="Times New Roman"/>
              <a:sym typeface="Times New Roman"/>
            </a:endParaRPr>
          </a:p>
          <a:p>
            <a:pPr indent="-304800" lvl="0" marL="768350" marR="2515235" rtl="0" algn="l">
              <a:spcBef>
                <a:spcPts val="0"/>
              </a:spcBef>
              <a:spcAft>
                <a:spcPts val="0"/>
              </a:spcAft>
              <a:buClr>
                <a:schemeClr val="lt1"/>
              </a:buClr>
              <a:buSzPts val="1200"/>
              <a:buFont typeface="Noto Sans Symbols"/>
              <a:buChar char="●"/>
            </a:pPr>
            <a:r>
              <a:rPr b="1" lang="en" sz="1200">
                <a:solidFill>
                  <a:schemeClr val="lt1"/>
                </a:solidFill>
                <a:latin typeface="Times New Roman"/>
                <a:ea typeface="Times New Roman"/>
                <a:cs typeface="Times New Roman"/>
                <a:sym typeface="Times New Roman"/>
              </a:rPr>
              <a:t>Front-end </a:t>
            </a:r>
            <a:endParaRPr b="1" sz="1200">
              <a:solidFill>
                <a:schemeClr val="lt1"/>
              </a:solidFill>
              <a:latin typeface="Times New Roman"/>
              <a:ea typeface="Times New Roman"/>
              <a:cs typeface="Times New Roman"/>
              <a:sym typeface="Times New Roman"/>
            </a:endParaRPr>
          </a:p>
          <a:p>
            <a:pPr indent="0" lvl="0" marL="768350" marR="2515235" rtl="0" algn="l">
              <a:spcBef>
                <a:spcPts val="0"/>
              </a:spcBef>
              <a:spcAft>
                <a:spcPts val="0"/>
              </a:spcAft>
              <a:buNone/>
            </a:pPr>
            <a:r>
              <a:rPr b="1"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https://easywatch.onrender.com</a:t>
            </a:r>
            <a:endParaRPr b="1" sz="2350">
              <a:solidFill>
                <a:schemeClr val="lt1"/>
              </a:solidFill>
              <a:latin typeface="Times New Roman"/>
              <a:ea typeface="Times New Roman"/>
              <a:cs typeface="Times New Roman"/>
              <a:sym typeface="Times New Roman"/>
            </a:endParaRPr>
          </a:p>
          <a:p>
            <a:pPr indent="0" lvl="0" marL="768350" marR="2515235" rtl="0" algn="l">
              <a:spcBef>
                <a:spcPts val="0"/>
              </a:spcBef>
              <a:spcAft>
                <a:spcPts val="0"/>
              </a:spcAft>
              <a:buClr>
                <a:schemeClr val="dk1"/>
              </a:buClr>
              <a:buSzPts val="1100"/>
              <a:buFont typeface="Arial"/>
              <a:buNone/>
            </a:pPr>
            <a:r>
              <a:t/>
            </a:r>
            <a:endParaRPr b="1" sz="2350">
              <a:solidFill>
                <a:schemeClr val="lt1"/>
              </a:solidFill>
              <a:latin typeface="Times New Roman"/>
              <a:ea typeface="Times New Roman"/>
              <a:cs typeface="Times New Roman"/>
              <a:sym typeface="Times New Roman"/>
            </a:endParaRPr>
          </a:p>
          <a:p>
            <a:pPr indent="-304800" lvl="0" marL="768350" marR="2515235" rtl="0" algn="l">
              <a:spcBef>
                <a:spcPts val="0"/>
              </a:spcBef>
              <a:spcAft>
                <a:spcPts val="0"/>
              </a:spcAft>
              <a:buClr>
                <a:schemeClr val="lt1"/>
              </a:buClr>
              <a:buSzPts val="1200"/>
              <a:buFont typeface="Noto Sans Symbols"/>
              <a:buChar char="●"/>
            </a:pPr>
            <a:r>
              <a:rPr b="1" lang="en" sz="1200">
                <a:solidFill>
                  <a:schemeClr val="lt1"/>
                </a:solidFill>
                <a:latin typeface="Times New Roman"/>
                <a:ea typeface="Times New Roman"/>
                <a:cs typeface="Times New Roman"/>
                <a:sym typeface="Times New Roman"/>
              </a:rPr>
              <a:t>Bach-end</a:t>
            </a:r>
            <a:endParaRPr b="1" sz="1200">
              <a:solidFill>
                <a:schemeClr val="lt1"/>
              </a:solidFill>
              <a:latin typeface="Times New Roman"/>
              <a:ea typeface="Times New Roman"/>
              <a:cs typeface="Times New Roman"/>
              <a:sym typeface="Times New Roman"/>
            </a:endParaRPr>
          </a:p>
          <a:p>
            <a:pPr indent="0" lvl="0" marL="768350" marR="2515235" rtl="0" algn="l">
              <a:spcBef>
                <a:spcPts val="0"/>
              </a:spcBef>
              <a:spcAft>
                <a:spcPts val="0"/>
              </a:spcAft>
              <a:buClr>
                <a:schemeClr val="dk1"/>
              </a:buClr>
              <a:buSzPts val="1100"/>
              <a:buFont typeface="Arial"/>
              <a:buNone/>
            </a:pPr>
            <a:r>
              <a:rPr b="1" lang="en" sz="12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https://easywatchbackendservice.onrender.com</a:t>
            </a:r>
            <a:endParaRPr b="1"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369" name="Shape 369"/>
        <p:cNvGrpSpPr/>
        <p:nvPr/>
      </p:nvGrpSpPr>
      <p:grpSpPr>
        <a:xfrm>
          <a:off x="0" y="0"/>
          <a:ext cx="0" cy="0"/>
          <a:chOff x="0" y="0"/>
          <a:chExt cx="0" cy="0"/>
        </a:xfrm>
      </p:grpSpPr>
      <p:sp>
        <p:nvSpPr>
          <p:cNvPr id="370" name="Google Shape;370;p49"/>
          <p:cNvSpPr txBox="1"/>
          <p:nvPr/>
        </p:nvSpPr>
        <p:spPr>
          <a:xfrm>
            <a:off x="0" y="369775"/>
            <a:ext cx="9144000" cy="42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b="1" lang="en" sz="2000">
                <a:solidFill>
                  <a:schemeClr val="lt1"/>
                </a:solidFill>
                <a:latin typeface="Times New Roman"/>
                <a:ea typeface="Times New Roman"/>
                <a:cs typeface="Times New Roman"/>
                <a:sym typeface="Times New Roman"/>
              </a:rPr>
              <a:t>   </a:t>
            </a:r>
            <a:r>
              <a:rPr b="1" lang="en" sz="2000">
                <a:solidFill>
                  <a:schemeClr val="lt1"/>
                </a:solidFill>
                <a:latin typeface="Times New Roman"/>
                <a:ea typeface="Times New Roman"/>
                <a:cs typeface="Times New Roman"/>
                <a:sym typeface="Times New Roman"/>
              </a:rPr>
              <a:t>REFERENCES</a:t>
            </a:r>
            <a:r>
              <a:rPr b="1" lang="en" sz="2000">
                <a:solidFill>
                  <a:schemeClr val="lt1"/>
                </a:solidFill>
                <a:latin typeface="Times New Roman"/>
                <a:ea typeface="Times New Roman"/>
                <a:cs typeface="Times New Roman"/>
                <a:sym typeface="Times New Roman"/>
              </a:rPr>
              <a:t>:- </a:t>
            </a:r>
            <a:endParaRPr b="1" sz="2000">
              <a:solidFill>
                <a:schemeClr val="lt1"/>
              </a:solidFill>
              <a:latin typeface="Times New Roman"/>
              <a:ea typeface="Times New Roman"/>
              <a:cs typeface="Times New Roman"/>
              <a:sym typeface="Times New Roman"/>
            </a:endParaRPr>
          </a:p>
          <a:p>
            <a:pPr indent="0" lvl="0" marL="0" rtl="0" algn="l">
              <a:spcBef>
                <a:spcPts val="15"/>
              </a:spcBef>
              <a:spcAft>
                <a:spcPts val="0"/>
              </a:spcAft>
              <a:buSzPts val="1100"/>
              <a:buNone/>
            </a:pPr>
            <a:r>
              <a:t/>
            </a:r>
            <a:endParaRPr b="1" sz="2000">
              <a:solidFill>
                <a:schemeClr val="lt1"/>
              </a:solidFill>
              <a:latin typeface="Times New Roman"/>
              <a:ea typeface="Times New Roman"/>
              <a:cs typeface="Times New Roman"/>
              <a:sym typeface="Times New Roman"/>
            </a:endParaRPr>
          </a:p>
          <a:p>
            <a:pPr indent="-323850" lvl="2" marL="800100" marR="2515235" rtl="0" algn="l">
              <a:spcBef>
                <a:spcPts val="0"/>
              </a:spcBef>
              <a:spcAft>
                <a:spcPts val="0"/>
              </a:spcAft>
              <a:buClr>
                <a:schemeClr val="lt1"/>
              </a:buClr>
              <a:buSzPts val="1500"/>
              <a:buFont typeface="Noto Sans Symbols"/>
              <a:buChar char="●"/>
            </a:pPr>
            <a:r>
              <a:rPr b="1" lang="en" sz="1500">
                <a:solidFill>
                  <a:schemeClr val="lt1"/>
                </a:solidFill>
                <a:latin typeface="Times New Roman"/>
                <a:ea typeface="Times New Roman"/>
                <a:cs typeface="Times New Roman"/>
                <a:sym typeface="Times New Roman"/>
              </a:rPr>
              <a:t>React JS </a:t>
            </a:r>
            <a:endParaRPr b="1" sz="1500">
              <a:solidFill>
                <a:schemeClr val="lt1"/>
              </a:solidFill>
              <a:latin typeface="Times New Roman"/>
              <a:ea typeface="Times New Roman"/>
              <a:cs typeface="Times New Roman"/>
              <a:sym typeface="Times New Roman"/>
            </a:endParaRPr>
          </a:p>
          <a:p>
            <a:pPr indent="0" lvl="0" marL="800100" marR="2515235" rtl="0" algn="l">
              <a:spcBef>
                <a:spcPts val="0"/>
              </a:spcBef>
              <a:spcAft>
                <a:spcPts val="0"/>
              </a:spcAft>
              <a:buNone/>
            </a:pPr>
            <a:r>
              <a:rPr b="1" lang="en" sz="15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https://reactjs.org/tutorial/tutorial.html</a:t>
            </a:r>
            <a:endParaRPr b="1" sz="1500">
              <a:solidFill>
                <a:schemeClr val="lt1"/>
              </a:solidFill>
              <a:latin typeface="Times New Roman"/>
              <a:ea typeface="Times New Roman"/>
              <a:cs typeface="Times New Roman"/>
              <a:sym typeface="Times New Roman"/>
            </a:endParaRPr>
          </a:p>
          <a:p>
            <a:pPr indent="0" lvl="0" marL="1308100" marR="2515235" rtl="0" algn="l">
              <a:spcBef>
                <a:spcPts val="0"/>
              </a:spcBef>
              <a:spcAft>
                <a:spcPts val="0"/>
              </a:spcAft>
              <a:buNone/>
            </a:pPr>
            <a:r>
              <a:t/>
            </a:r>
            <a:endParaRPr b="1" sz="1500">
              <a:solidFill>
                <a:schemeClr val="lt1"/>
              </a:solidFill>
              <a:latin typeface="Times New Roman"/>
              <a:ea typeface="Times New Roman"/>
              <a:cs typeface="Times New Roman"/>
              <a:sym typeface="Times New Roman"/>
            </a:endParaRPr>
          </a:p>
          <a:p>
            <a:pPr indent="-323850" lvl="2" marL="800100" rtl="0" algn="l">
              <a:lnSpc>
                <a:spcPct val="122500"/>
              </a:lnSpc>
              <a:spcBef>
                <a:spcPts val="0"/>
              </a:spcBef>
              <a:spcAft>
                <a:spcPts val="0"/>
              </a:spcAft>
              <a:buClr>
                <a:schemeClr val="lt1"/>
              </a:buClr>
              <a:buSzPts val="1500"/>
              <a:buFont typeface="Noto Sans Symbols"/>
              <a:buChar char="●"/>
            </a:pPr>
            <a:r>
              <a:rPr b="1" lang="en" sz="1500">
                <a:solidFill>
                  <a:schemeClr val="lt1"/>
                </a:solidFill>
                <a:latin typeface="Times New Roman"/>
                <a:ea typeface="Times New Roman"/>
                <a:cs typeface="Times New Roman"/>
                <a:sym typeface="Times New Roman"/>
              </a:rPr>
              <a:t>Node Js</a:t>
            </a:r>
            <a:endParaRPr b="1" sz="1500">
              <a:solidFill>
                <a:schemeClr val="lt1"/>
              </a:solidFill>
              <a:latin typeface="Times New Roman"/>
              <a:ea typeface="Times New Roman"/>
              <a:cs typeface="Times New Roman"/>
              <a:sym typeface="Times New Roman"/>
            </a:endParaRPr>
          </a:p>
          <a:p>
            <a:pPr indent="0" lvl="0" marL="768350" rtl="0" algn="l">
              <a:lnSpc>
                <a:spcPct val="122500"/>
              </a:lnSpc>
              <a:spcBef>
                <a:spcPts val="0"/>
              </a:spcBef>
              <a:spcAft>
                <a:spcPts val="0"/>
              </a:spcAft>
              <a:buNone/>
            </a:pPr>
            <a:r>
              <a:rPr b="1" lang="en" sz="15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https://nodejs.dev/en/learn/</a:t>
            </a:r>
            <a:endParaRPr b="1" sz="1500">
              <a:solidFill>
                <a:schemeClr val="lt1"/>
              </a:solidFill>
              <a:latin typeface="Times New Roman"/>
              <a:ea typeface="Times New Roman"/>
              <a:cs typeface="Times New Roman"/>
              <a:sym typeface="Times New Roman"/>
            </a:endParaRPr>
          </a:p>
          <a:p>
            <a:pPr indent="0" lvl="0" marL="768350" rtl="0" algn="l">
              <a:lnSpc>
                <a:spcPct val="122500"/>
              </a:lnSpc>
              <a:spcBef>
                <a:spcPts val="0"/>
              </a:spcBef>
              <a:spcAft>
                <a:spcPts val="0"/>
              </a:spcAft>
              <a:buNone/>
            </a:pPr>
            <a:r>
              <a:rPr b="1" lang="en" sz="1500" u="sng">
                <a:solidFill>
                  <a:schemeClr val="lt1"/>
                </a:solidFill>
                <a:latin typeface="Times New Roman"/>
                <a:ea typeface="Times New Roman"/>
                <a:cs typeface="Times New Roman"/>
                <a:sym typeface="Times New Roman"/>
                <a:hlinkClick r:id="rId5">
                  <a:extLst>
                    <a:ext uri="{A12FA001-AC4F-418D-AE19-62706E023703}">
                      <ahyp:hlinkClr val="tx"/>
                    </a:ext>
                  </a:extLst>
                </a:hlinkClick>
              </a:rPr>
              <a:t>https://www.npmjs.com/</a:t>
            </a:r>
            <a:endParaRPr b="1" sz="1500">
              <a:solidFill>
                <a:schemeClr val="lt1"/>
              </a:solidFill>
              <a:latin typeface="Times New Roman"/>
              <a:ea typeface="Times New Roman"/>
              <a:cs typeface="Times New Roman"/>
              <a:sym typeface="Times New Roman"/>
            </a:endParaRPr>
          </a:p>
          <a:p>
            <a:pPr indent="0" lvl="0" marL="768350" rtl="0" algn="l">
              <a:lnSpc>
                <a:spcPct val="122500"/>
              </a:lnSpc>
              <a:spcBef>
                <a:spcPts val="0"/>
              </a:spcBef>
              <a:spcAft>
                <a:spcPts val="0"/>
              </a:spcAft>
              <a:buNone/>
            </a:pPr>
            <a:r>
              <a:rPr b="1" lang="en" sz="1500" u="sng">
                <a:solidFill>
                  <a:schemeClr val="lt1"/>
                </a:solidFill>
                <a:latin typeface="Times New Roman"/>
                <a:ea typeface="Times New Roman"/>
                <a:cs typeface="Times New Roman"/>
                <a:sym typeface="Times New Roman"/>
                <a:hlinkClick r:id="rId6">
                  <a:extLst>
                    <a:ext uri="{A12FA001-AC4F-418D-AE19-62706E023703}">
                      <ahyp:hlinkClr val="tx"/>
                    </a:ext>
                  </a:extLst>
                </a:hlinkClick>
              </a:rPr>
              <a:t>https://www.w3schools.com/nodejs/</a:t>
            </a:r>
            <a:endParaRPr b="1" sz="1500">
              <a:solidFill>
                <a:schemeClr val="lt1"/>
              </a:solidFill>
              <a:latin typeface="Times New Roman"/>
              <a:ea typeface="Times New Roman"/>
              <a:cs typeface="Times New Roman"/>
              <a:sym typeface="Times New Roman"/>
            </a:endParaRPr>
          </a:p>
          <a:p>
            <a:pPr indent="0" lvl="0" marL="3856355" rtl="0" algn="l">
              <a:lnSpc>
                <a:spcPct val="122500"/>
              </a:lnSpc>
              <a:spcBef>
                <a:spcPts val="0"/>
              </a:spcBef>
              <a:spcAft>
                <a:spcPts val="0"/>
              </a:spcAft>
              <a:buNone/>
            </a:pPr>
            <a:r>
              <a:rPr lang="en" sz="1500">
                <a:solidFill>
                  <a:schemeClr val="lt1"/>
                </a:solidFill>
                <a:latin typeface="Times New Roman"/>
                <a:ea typeface="Times New Roman"/>
                <a:cs typeface="Times New Roman"/>
                <a:sym typeface="Times New Roman"/>
              </a:rPr>
              <a:t>       </a:t>
            </a:r>
            <a:endParaRPr b="1" sz="1500">
              <a:solidFill>
                <a:schemeClr val="lt1"/>
              </a:solidFill>
              <a:latin typeface="Times New Roman"/>
              <a:ea typeface="Times New Roman"/>
              <a:cs typeface="Times New Roman"/>
              <a:sym typeface="Times New Roman"/>
            </a:endParaRPr>
          </a:p>
          <a:p>
            <a:pPr indent="-323850" lvl="2" marL="800100" marR="1972945" rtl="0" algn="l">
              <a:spcBef>
                <a:spcPts val="5"/>
              </a:spcBef>
              <a:spcAft>
                <a:spcPts val="0"/>
              </a:spcAft>
              <a:buClr>
                <a:schemeClr val="lt1"/>
              </a:buClr>
              <a:buSzPts val="1500"/>
              <a:buFont typeface="Noto Sans Symbols"/>
              <a:buChar char="●"/>
            </a:pPr>
            <a:r>
              <a:rPr b="1" lang="en" sz="1500">
                <a:solidFill>
                  <a:schemeClr val="lt1"/>
                </a:solidFill>
                <a:latin typeface="Times New Roman"/>
                <a:ea typeface="Times New Roman"/>
                <a:cs typeface="Times New Roman"/>
                <a:sym typeface="Times New Roman"/>
              </a:rPr>
              <a:t>MongoDB</a:t>
            </a:r>
            <a:endParaRPr b="1" sz="1500">
              <a:solidFill>
                <a:schemeClr val="lt1"/>
              </a:solidFill>
              <a:latin typeface="Times New Roman"/>
              <a:ea typeface="Times New Roman"/>
              <a:cs typeface="Times New Roman"/>
              <a:sym typeface="Times New Roman"/>
            </a:endParaRPr>
          </a:p>
          <a:p>
            <a:pPr indent="0" lvl="0" marL="768350" marR="1972945" rtl="0" algn="l">
              <a:spcBef>
                <a:spcPts val="5"/>
              </a:spcBef>
              <a:spcAft>
                <a:spcPts val="0"/>
              </a:spcAft>
              <a:buNone/>
            </a:pPr>
            <a:r>
              <a:rPr b="1" lang="en" sz="1500" u="sng">
                <a:solidFill>
                  <a:schemeClr val="lt1"/>
                </a:solidFill>
                <a:latin typeface="Times New Roman"/>
                <a:ea typeface="Times New Roman"/>
                <a:cs typeface="Times New Roman"/>
                <a:sym typeface="Times New Roman"/>
                <a:hlinkClick r:id="rId7">
                  <a:extLst>
                    <a:ext uri="{A12FA001-AC4F-418D-AE19-62706E023703}">
                      <ahyp:hlinkClr val="tx"/>
                    </a:ext>
                  </a:extLst>
                </a:hlinkClick>
              </a:rPr>
              <a:t>https://www.mongodb.com/docs/</a:t>
            </a:r>
            <a:endParaRPr b="1" sz="1500">
              <a:solidFill>
                <a:schemeClr val="lt1"/>
              </a:solidFill>
              <a:latin typeface="Times New Roman"/>
              <a:ea typeface="Times New Roman"/>
              <a:cs typeface="Times New Roman"/>
              <a:sym typeface="Times New Roman"/>
            </a:endParaRPr>
          </a:p>
          <a:p>
            <a:pPr indent="0" lvl="0" marL="768350" marR="1972945" rtl="0" algn="l">
              <a:spcBef>
                <a:spcPts val="5"/>
              </a:spcBef>
              <a:spcAft>
                <a:spcPts val="0"/>
              </a:spcAft>
              <a:buNone/>
            </a:pPr>
            <a:r>
              <a:rPr b="1" lang="en" sz="1500" u="sng">
                <a:solidFill>
                  <a:schemeClr val="lt1"/>
                </a:solidFill>
                <a:latin typeface="Times New Roman"/>
                <a:ea typeface="Times New Roman"/>
                <a:cs typeface="Times New Roman"/>
                <a:sym typeface="Times New Roman"/>
                <a:hlinkClick r:id="rId8">
                  <a:extLst>
                    <a:ext uri="{A12FA001-AC4F-418D-AE19-62706E023703}">
                      <ahyp:hlinkClr val="tx"/>
                    </a:ext>
                  </a:extLst>
                </a:hlinkClick>
              </a:rPr>
              <a:t>https://www.w3schools.com/mongodb/</a:t>
            </a:r>
            <a:endParaRPr b="1" sz="1500">
              <a:solidFill>
                <a:schemeClr val="lt1"/>
              </a:solidFill>
              <a:latin typeface="Times New Roman"/>
              <a:ea typeface="Times New Roman"/>
              <a:cs typeface="Times New Roman"/>
              <a:sym typeface="Times New Roman"/>
            </a:endParaRPr>
          </a:p>
          <a:p>
            <a:pPr indent="0" lvl="0" marL="0" rtl="0" algn="l">
              <a:spcBef>
                <a:spcPts val="10"/>
              </a:spcBef>
              <a:spcAft>
                <a:spcPts val="0"/>
              </a:spcAft>
              <a:buNone/>
            </a:pPr>
            <a:r>
              <a:t/>
            </a:r>
            <a:endParaRPr b="1" sz="1500">
              <a:solidFill>
                <a:schemeClr val="lt1"/>
              </a:solidFill>
              <a:latin typeface="Times New Roman"/>
              <a:ea typeface="Times New Roman"/>
              <a:cs typeface="Times New Roman"/>
              <a:sym typeface="Times New Roman"/>
            </a:endParaRPr>
          </a:p>
          <a:p>
            <a:pPr indent="-323850" lvl="2" marL="800100" marR="3366134" rtl="0" algn="l">
              <a:spcBef>
                <a:spcPts val="500"/>
              </a:spcBef>
              <a:spcAft>
                <a:spcPts val="0"/>
              </a:spcAft>
              <a:buClr>
                <a:schemeClr val="lt1"/>
              </a:buClr>
              <a:buSzPts val="1500"/>
              <a:buFont typeface="Noto Sans Symbols"/>
              <a:buChar char="●"/>
            </a:pPr>
            <a:r>
              <a:rPr b="1" lang="en" sz="1500">
                <a:solidFill>
                  <a:schemeClr val="lt1"/>
                </a:solidFill>
                <a:latin typeface="Times New Roman"/>
                <a:ea typeface="Times New Roman"/>
                <a:cs typeface="Times New Roman"/>
                <a:sym typeface="Times New Roman"/>
              </a:rPr>
              <a:t>Other </a:t>
            </a:r>
            <a:r>
              <a:rPr b="1" lang="en" sz="1500" u="sng">
                <a:solidFill>
                  <a:schemeClr val="lt1"/>
                </a:solidFill>
                <a:latin typeface="Times New Roman"/>
                <a:ea typeface="Times New Roman"/>
                <a:cs typeface="Times New Roman"/>
                <a:sym typeface="Times New Roman"/>
                <a:hlinkClick r:id="rId9">
                  <a:extLst>
                    <a:ext uri="{A12FA001-AC4F-418D-AE19-62706E023703}">
                      <ahyp:hlinkClr val="tx"/>
                    </a:ext>
                  </a:extLst>
                </a:hlinkClick>
              </a:rPr>
              <a:t>https://stackoverflow.com/</a:t>
            </a:r>
            <a:endParaRPr b="1" sz="1500">
              <a:solidFill>
                <a:schemeClr val="lt1"/>
              </a:solidFill>
              <a:latin typeface="Times New Roman"/>
              <a:ea typeface="Times New Roman"/>
              <a:cs typeface="Times New Roman"/>
              <a:sym typeface="Times New Roman"/>
            </a:endParaRPr>
          </a:p>
          <a:p>
            <a:pPr indent="0" lvl="0" marL="768350" marR="1502410" rtl="0" algn="l">
              <a:spcBef>
                <a:spcPts val="0"/>
              </a:spcBef>
              <a:spcAft>
                <a:spcPts val="0"/>
              </a:spcAft>
              <a:buNone/>
            </a:pPr>
            <a:r>
              <a:rPr lang="en" sz="1500" u="sng">
                <a:solidFill>
                  <a:schemeClr val="lt1"/>
                </a:solidFill>
                <a:latin typeface="Calibri"/>
                <a:ea typeface="Calibri"/>
                <a:cs typeface="Calibri"/>
                <a:sym typeface="Calibri"/>
                <a:hlinkClick r:id="rId10">
                  <a:extLst>
                    <a:ext uri="{A12FA001-AC4F-418D-AE19-62706E023703}">
                      <ahyp:hlinkClr val="tx"/>
                    </a:ext>
                  </a:extLst>
                </a:hlinkClick>
              </a:rPr>
              <a:t>react-router-dom - npm (npmjs.com)</a:t>
            </a:r>
            <a:endParaRPr sz="1500">
              <a:solidFill>
                <a:schemeClr val="lt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374" name="Shape 374"/>
        <p:cNvGrpSpPr/>
        <p:nvPr/>
      </p:nvGrpSpPr>
      <p:grpSpPr>
        <a:xfrm>
          <a:off x="0" y="0"/>
          <a:ext cx="0" cy="0"/>
          <a:chOff x="0" y="0"/>
          <a:chExt cx="0" cy="0"/>
        </a:xfrm>
      </p:grpSpPr>
      <p:sp>
        <p:nvSpPr>
          <p:cNvPr id="375" name="Google Shape;375;p50"/>
          <p:cNvSpPr txBox="1"/>
          <p:nvPr/>
        </p:nvSpPr>
        <p:spPr>
          <a:xfrm>
            <a:off x="-25" y="2209275"/>
            <a:ext cx="91440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solidFill>
                  <a:schemeClr val="lt1"/>
                </a:solidFill>
                <a:latin typeface="Lobster"/>
                <a:ea typeface="Lobster"/>
                <a:cs typeface="Lobster"/>
                <a:sym typeface="Lobster"/>
              </a:rPr>
              <a:t>Thank </a:t>
            </a:r>
            <a:r>
              <a:rPr lang="en" sz="5000">
                <a:solidFill>
                  <a:schemeClr val="lt1"/>
                </a:solidFill>
                <a:latin typeface="Lobster"/>
                <a:ea typeface="Lobster"/>
                <a:cs typeface="Lobster"/>
                <a:sym typeface="Lobster"/>
              </a:rPr>
              <a:t>U :)</a:t>
            </a:r>
            <a:endParaRPr sz="5000">
              <a:solidFill>
                <a:schemeClr val="lt1"/>
              </a:solidFill>
              <a:latin typeface="Lobster"/>
              <a:ea typeface="Lobster"/>
              <a:cs typeface="Lobster"/>
              <a:sym typeface="Lobs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47" name="Shape 147"/>
        <p:cNvGrpSpPr/>
        <p:nvPr/>
      </p:nvGrpSpPr>
      <p:grpSpPr>
        <a:xfrm>
          <a:off x="0" y="0"/>
          <a:ext cx="0" cy="0"/>
          <a:chOff x="0" y="0"/>
          <a:chExt cx="0" cy="0"/>
        </a:xfrm>
      </p:grpSpPr>
      <p:sp>
        <p:nvSpPr>
          <p:cNvPr id="148" name="Google Shape;148;p28"/>
          <p:cNvSpPr txBox="1"/>
          <p:nvPr/>
        </p:nvSpPr>
        <p:spPr>
          <a:xfrm>
            <a:off x="598873" y="1531075"/>
            <a:ext cx="23151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lt1"/>
                </a:solidFill>
                <a:latin typeface="Inter"/>
                <a:ea typeface="Inter"/>
                <a:cs typeface="Inter"/>
                <a:sym typeface="Inter"/>
              </a:rPr>
              <a:t>DEFINITION </a:t>
            </a:r>
            <a:endParaRPr sz="4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700">
              <a:solidFill>
                <a:schemeClr val="lt1"/>
              </a:solidFill>
              <a:latin typeface="Inter"/>
              <a:ea typeface="Inter"/>
              <a:cs typeface="Inter"/>
              <a:sym typeface="Inter"/>
            </a:endParaRPr>
          </a:p>
        </p:txBody>
      </p:sp>
      <p:pic>
        <p:nvPicPr>
          <p:cNvPr descr="A group of people walking&#10;&#10;Description automatically generated with medium confidence" id="149" name="Google Shape;149;p28"/>
          <p:cNvPicPr preferRelativeResize="0"/>
          <p:nvPr>
            <p:ph idx="2" type="pic"/>
          </p:nvPr>
        </p:nvPicPr>
        <p:blipFill rotWithShape="1">
          <a:blip r:embed="rId3">
            <a:alphaModFix/>
          </a:blip>
          <a:srcRect b="0" l="730" r="730" t="0"/>
          <a:stretch/>
        </p:blipFill>
        <p:spPr>
          <a:xfrm>
            <a:off x="5991260" y="774917"/>
            <a:ext cx="1714500" cy="979200"/>
          </a:xfrm>
          <a:prstGeom prst="roundRect">
            <a:avLst>
              <a:gd fmla="val 12361" name="adj"/>
            </a:avLst>
          </a:prstGeom>
          <a:noFill/>
          <a:ln>
            <a:noFill/>
          </a:ln>
          <a:effectLst>
            <a:outerShdw blurRad="101600" rotWithShape="0" algn="t" dir="5400000" dist="38100">
              <a:srgbClr val="000000">
                <a:alpha val="64705"/>
              </a:srgbClr>
            </a:outerShdw>
          </a:effectLst>
        </p:spPr>
      </p:pic>
      <p:pic>
        <p:nvPicPr>
          <p:cNvPr descr="A picture containing logo&#10;&#10;Description automatically generated" id="150" name="Google Shape;150;p28"/>
          <p:cNvPicPr preferRelativeResize="0"/>
          <p:nvPr>
            <p:ph idx="3" type="pic"/>
          </p:nvPr>
        </p:nvPicPr>
        <p:blipFill rotWithShape="1">
          <a:blip r:embed="rId4">
            <a:alphaModFix/>
          </a:blip>
          <a:srcRect b="2367" l="0" r="0" t="2367"/>
          <a:stretch/>
        </p:blipFill>
        <p:spPr>
          <a:xfrm>
            <a:off x="8020119" y="774917"/>
            <a:ext cx="1714500" cy="979200"/>
          </a:xfrm>
          <a:prstGeom prst="roundRect">
            <a:avLst>
              <a:gd fmla="val 12151" name="adj"/>
            </a:avLst>
          </a:prstGeom>
          <a:noFill/>
          <a:ln>
            <a:noFill/>
          </a:ln>
          <a:effectLst>
            <a:outerShdw blurRad="101600" rotWithShape="0" algn="t" dir="5400000" dist="38100">
              <a:srgbClr val="000000">
                <a:alpha val="64705"/>
              </a:srgbClr>
            </a:outerShdw>
          </a:effectLst>
        </p:spPr>
      </p:pic>
      <p:pic>
        <p:nvPicPr>
          <p:cNvPr descr="Text&#10;&#10;Description automatically generated with low confidence" id="151" name="Google Shape;151;p28"/>
          <p:cNvPicPr preferRelativeResize="0"/>
          <p:nvPr>
            <p:ph idx="4" type="pic"/>
          </p:nvPr>
        </p:nvPicPr>
        <p:blipFill rotWithShape="1">
          <a:blip r:embed="rId5">
            <a:alphaModFix/>
          </a:blip>
          <a:srcRect b="0" l="6028" r="6029" t="0"/>
          <a:stretch/>
        </p:blipFill>
        <p:spPr>
          <a:xfrm>
            <a:off x="3962400" y="2082102"/>
            <a:ext cx="1714500" cy="979200"/>
          </a:xfrm>
          <a:prstGeom prst="roundRect">
            <a:avLst>
              <a:gd fmla="val 11267" name="adj"/>
            </a:avLst>
          </a:prstGeom>
          <a:noFill/>
          <a:ln>
            <a:noFill/>
          </a:ln>
          <a:effectLst>
            <a:outerShdw blurRad="190500" sx="101000" rotWithShape="0" algn="t" dir="5400000" dist="88900" sy="101000">
              <a:srgbClr val="000000">
                <a:alpha val="80000"/>
              </a:srgbClr>
            </a:outerShdw>
          </a:effectLst>
        </p:spPr>
      </p:pic>
      <p:pic>
        <p:nvPicPr>
          <p:cNvPr descr="Text&#10;&#10;Description automatically generated" id="152" name="Google Shape;152;p28"/>
          <p:cNvPicPr preferRelativeResize="0"/>
          <p:nvPr>
            <p:ph idx="5" type="pic"/>
          </p:nvPr>
        </p:nvPicPr>
        <p:blipFill rotWithShape="1">
          <a:blip r:embed="rId6">
            <a:alphaModFix/>
          </a:blip>
          <a:srcRect b="0" l="730" r="730" t="0"/>
          <a:stretch/>
        </p:blipFill>
        <p:spPr>
          <a:xfrm>
            <a:off x="5991260" y="2082102"/>
            <a:ext cx="1714500" cy="979200"/>
          </a:xfrm>
          <a:prstGeom prst="roundRect">
            <a:avLst>
              <a:gd fmla="val 10408" name="adj"/>
            </a:avLst>
          </a:prstGeom>
          <a:noFill/>
          <a:ln>
            <a:noFill/>
          </a:ln>
          <a:effectLst>
            <a:outerShdw blurRad="101600" rotWithShape="0" algn="t" dir="5400000" dist="38100">
              <a:srgbClr val="000000">
                <a:alpha val="64705"/>
              </a:srgbClr>
            </a:outerShdw>
          </a:effectLst>
        </p:spPr>
      </p:pic>
      <p:pic>
        <p:nvPicPr>
          <p:cNvPr descr="A group of people in a field&#10;&#10;Description automatically generated with low confidence" id="153" name="Google Shape;153;p28"/>
          <p:cNvPicPr preferRelativeResize="0"/>
          <p:nvPr>
            <p:ph idx="6" type="pic"/>
          </p:nvPr>
        </p:nvPicPr>
        <p:blipFill rotWithShape="1">
          <a:blip r:embed="rId7">
            <a:alphaModFix/>
          </a:blip>
          <a:srcRect b="0" l="3818" r="3817" t="0"/>
          <a:stretch/>
        </p:blipFill>
        <p:spPr>
          <a:xfrm>
            <a:off x="8020119" y="2082102"/>
            <a:ext cx="1714500" cy="979200"/>
          </a:xfrm>
          <a:prstGeom prst="roundRect">
            <a:avLst>
              <a:gd fmla="val 10849" name="adj"/>
            </a:avLst>
          </a:prstGeom>
          <a:noFill/>
          <a:ln>
            <a:noFill/>
          </a:ln>
          <a:effectLst>
            <a:outerShdw blurRad="101600" rotWithShape="0" algn="t" dir="5400000" dist="38100">
              <a:srgbClr val="000000">
                <a:alpha val="64705"/>
              </a:srgbClr>
            </a:outerShdw>
          </a:effectLst>
        </p:spPr>
      </p:pic>
      <p:pic>
        <p:nvPicPr>
          <p:cNvPr descr="Graphical user interface, website&#10;&#10;Description automatically generated" id="154" name="Google Shape;154;p28"/>
          <p:cNvPicPr preferRelativeResize="0"/>
          <p:nvPr>
            <p:ph idx="7" type="pic"/>
          </p:nvPr>
        </p:nvPicPr>
        <p:blipFill rotWithShape="1">
          <a:blip r:embed="rId8">
            <a:alphaModFix/>
          </a:blip>
          <a:srcRect b="0" l="730" r="730" t="0"/>
          <a:stretch/>
        </p:blipFill>
        <p:spPr>
          <a:xfrm>
            <a:off x="3962400" y="3389287"/>
            <a:ext cx="1714500" cy="979200"/>
          </a:xfrm>
          <a:prstGeom prst="roundRect">
            <a:avLst>
              <a:gd fmla="val 10616" name="adj"/>
            </a:avLst>
          </a:prstGeom>
          <a:noFill/>
          <a:ln>
            <a:noFill/>
          </a:ln>
          <a:effectLst>
            <a:outerShdw blurRad="101600" rotWithShape="0" algn="t" dir="5400000" dist="38100">
              <a:srgbClr val="000000">
                <a:alpha val="64705"/>
              </a:srgbClr>
            </a:outerShdw>
          </a:effectLst>
        </p:spPr>
      </p:pic>
      <p:pic>
        <p:nvPicPr>
          <p:cNvPr descr="A picture containing text, water, outdoor&#10;&#10;Description automatically generated" id="155" name="Google Shape;155;p28"/>
          <p:cNvPicPr preferRelativeResize="0"/>
          <p:nvPr>
            <p:ph idx="8" type="pic"/>
          </p:nvPr>
        </p:nvPicPr>
        <p:blipFill rotWithShape="1">
          <a:blip r:embed="rId9">
            <a:alphaModFix/>
          </a:blip>
          <a:srcRect b="2249" l="0" r="0" t="2250"/>
          <a:stretch/>
        </p:blipFill>
        <p:spPr>
          <a:xfrm>
            <a:off x="5991260" y="3389287"/>
            <a:ext cx="1714500" cy="979200"/>
          </a:xfrm>
          <a:prstGeom prst="roundRect">
            <a:avLst>
              <a:gd fmla="val 11059" name="adj"/>
            </a:avLst>
          </a:prstGeom>
          <a:noFill/>
          <a:ln>
            <a:noFill/>
          </a:ln>
          <a:effectLst>
            <a:outerShdw blurRad="101600" rotWithShape="0" algn="t" dir="5400000" dist="38100">
              <a:srgbClr val="000000">
                <a:alpha val="64705"/>
              </a:srgbClr>
            </a:outerShdw>
          </a:effectLst>
        </p:spPr>
      </p:pic>
      <p:pic>
        <p:nvPicPr>
          <p:cNvPr descr="A person wearing sunglasses and a suit&#10;&#10;Description automatically generated with medium confidence" id="156" name="Google Shape;156;p28"/>
          <p:cNvPicPr preferRelativeResize="0"/>
          <p:nvPr>
            <p:ph idx="9" type="pic"/>
          </p:nvPr>
        </p:nvPicPr>
        <p:blipFill rotWithShape="1">
          <a:blip r:embed="rId10">
            <a:alphaModFix/>
          </a:blip>
          <a:srcRect b="7095" l="0" r="0" t="7095"/>
          <a:stretch/>
        </p:blipFill>
        <p:spPr>
          <a:xfrm>
            <a:off x="8020119" y="3389287"/>
            <a:ext cx="1714500" cy="979200"/>
          </a:xfrm>
          <a:prstGeom prst="roundRect">
            <a:avLst>
              <a:gd fmla="val 9547" name="adj"/>
            </a:avLst>
          </a:prstGeom>
          <a:noFill/>
          <a:ln>
            <a:noFill/>
          </a:ln>
          <a:effectLst>
            <a:outerShdw blurRad="101600" rotWithShape="0" algn="t" dir="5400000" dist="38100">
              <a:srgbClr val="000000">
                <a:alpha val="64705"/>
              </a:srgbClr>
            </a:outerShdw>
          </a:effectLst>
        </p:spPr>
      </p:pic>
      <p:pic>
        <p:nvPicPr>
          <p:cNvPr descr="A group of people on a stage&#10;&#10;Description automatically generated" id="157" name="Google Shape;157;p28"/>
          <p:cNvPicPr preferRelativeResize="0"/>
          <p:nvPr>
            <p:ph idx="13" type="pic"/>
          </p:nvPr>
        </p:nvPicPr>
        <p:blipFill rotWithShape="1">
          <a:blip r:embed="rId11">
            <a:alphaModFix/>
          </a:blip>
          <a:srcRect b="3534" l="0" r="0" t="3535"/>
          <a:stretch/>
        </p:blipFill>
        <p:spPr>
          <a:xfrm>
            <a:off x="3962400" y="774917"/>
            <a:ext cx="1714500" cy="979200"/>
          </a:xfrm>
          <a:prstGeom prst="roundRect">
            <a:avLst>
              <a:gd fmla="val 9965" name="adj"/>
            </a:avLst>
          </a:prstGeom>
          <a:noFill/>
          <a:ln>
            <a:noFill/>
          </a:ln>
          <a:effectLst>
            <a:outerShdw blurRad="101600" rotWithShape="0" algn="t" dir="5400000" dist="38100">
              <a:srgbClr val="000000">
                <a:alpha val="64705"/>
              </a:srgbClr>
            </a:outerShdw>
          </a:effectLst>
        </p:spPr>
      </p:pic>
      <p:sp>
        <p:nvSpPr>
          <p:cNvPr id="158" name="Google Shape;158;p28"/>
          <p:cNvSpPr txBox="1"/>
          <p:nvPr/>
        </p:nvSpPr>
        <p:spPr>
          <a:xfrm>
            <a:off x="255700" y="2082100"/>
            <a:ext cx="3311400" cy="2270400"/>
          </a:xfrm>
          <a:prstGeom prst="rect">
            <a:avLst/>
          </a:prstGeom>
          <a:noFill/>
          <a:ln>
            <a:noFill/>
          </a:ln>
        </p:spPr>
        <p:txBody>
          <a:bodyPr anchorCtr="0" anchor="t" bIns="34275" lIns="68575" spcFirstLastPara="1" rIns="68575" wrap="square" tIns="34275">
            <a:spAutoFit/>
          </a:bodyPr>
          <a:lstStyle/>
          <a:p>
            <a:pPr indent="457200" lvl="0" marL="304800" marR="307975" rtl="0" algn="just">
              <a:spcBef>
                <a:spcPts val="0"/>
              </a:spcBef>
              <a:spcAft>
                <a:spcPts val="0"/>
              </a:spcAft>
              <a:buClr>
                <a:schemeClr val="dk1"/>
              </a:buClr>
              <a:buSzPts val="1100"/>
              <a:buFont typeface="Arial"/>
              <a:buNone/>
            </a:pPr>
            <a:r>
              <a:rPr lang="en" sz="1100">
                <a:solidFill>
                  <a:schemeClr val="lt2"/>
                </a:solidFill>
                <a:latin typeface="Times New Roman"/>
                <a:ea typeface="Times New Roman"/>
                <a:cs typeface="Times New Roman"/>
                <a:sym typeface="Times New Roman"/>
              </a:rPr>
              <a:t>A Movie Streaming Platform is a web application that allows users to watch their favorite shows on their devices with the help of the internet. This app offers a library of movies and TV shows, which can be streamed on the end-user's demand or desire. </a:t>
            </a:r>
            <a:endParaRPr sz="1100">
              <a:solidFill>
                <a:schemeClr val="lt2"/>
              </a:solidFill>
              <a:latin typeface="Calibri"/>
              <a:ea typeface="Calibri"/>
              <a:cs typeface="Calibri"/>
              <a:sym typeface="Calibri"/>
            </a:endParaRPr>
          </a:p>
          <a:p>
            <a:pPr indent="457200" lvl="0" marL="304800" marR="307975" rtl="0" algn="just">
              <a:spcBef>
                <a:spcPts val="0"/>
              </a:spcBef>
              <a:spcAft>
                <a:spcPts val="0"/>
              </a:spcAft>
              <a:buClr>
                <a:schemeClr val="dk1"/>
              </a:buClr>
              <a:buSzPts val="1100"/>
              <a:buFont typeface="Arial"/>
              <a:buNone/>
            </a:pPr>
            <a:r>
              <a:t/>
            </a:r>
            <a:endParaRPr sz="1100">
              <a:solidFill>
                <a:schemeClr val="lt2"/>
              </a:solidFill>
              <a:latin typeface="Calibri"/>
              <a:ea typeface="Calibri"/>
              <a:cs typeface="Calibri"/>
              <a:sym typeface="Calibri"/>
            </a:endParaRPr>
          </a:p>
          <a:p>
            <a:pPr indent="457200" lvl="0" marL="304800" marR="307975" rtl="0" algn="just">
              <a:spcBef>
                <a:spcPts val="0"/>
              </a:spcBef>
              <a:spcAft>
                <a:spcPts val="0"/>
              </a:spcAft>
              <a:buClr>
                <a:schemeClr val="dk1"/>
              </a:buClr>
              <a:buSzPts val="1100"/>
              <a:buFont typeface="Arial"/>
              <a:buNone/>
            </a:pPr>
            <a:r>
              <a:rPr lang="en" sz="1100">
                <a:solidFill>
                  <a:schemeClr val="lt2"/>
                </a:solidFill>
                <a:latin typeface="Times New Roman"/>
                <a:ea typeface="Times New Roman"/>
                <a:cs typeface="Times New Roman"/>
                <a:sym typeface="Times New Roman"/>
              </a:rPr>
              <a:t>Movie streaming apps are bringing users closer to cinema. Movie Streaming Platform enables users to view videos online without having to download them. movie streaming platform content can include movies, TV shows, Anime,series.</a:t>
            </a:r>
            <a:endParaRPr sz="1100">
              <a:solidFill>
                <a:schemeClr val="lt2"/>
              </a:solidFill>
              <a:latin typeface="Inter Light"/>
              <a:ea typeface="Inter Light"/>
              <a:cs typeface="Inter Light"/>
              <a:sym typeface="Inter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62" name="Shape 162"/>
        <p:cNvGrpSpPr/>
        <p:nvPr/>
      </p:nvGrpSpPr>
      <p:grpSpPr>
        <a:xfrm>
          <a:off x="0" y="0"/>
          <a:ext cx="0" cy="0"/>
          <a:chOff x="0" y="0"/>
          <a:chExt cx="0" cy="0"/>
        </a:xfrm>
      </p:grpSpPr>
      <p:pic>
        <p:nvPicPr>
          <p:cNvPr descr="Text&#10;&#10;Description automatically generated with low confidence" id="163" name="Google Shape;163;p29"/>
          <p:cNvPicPr preferRelativeResize="0"/>
          <p:nvPr>
            <p:ph idx="4" type="pic"/>
          </p:nvPr>
        </p:nvPicPr>
        <p:blipFill rotWithShape="1">
          <a:blip r:embed="rId3">
            <a:alphaModFix/>
          </a:blip>
          <a:srcRect b="0" l="6032" r="6024" t="0"/>
          <a:stretch/>
        </p:blipFill>
        <p:spPr>
          <a:xfrm>
            <a:off x="1845250" y="4581352"/>
            <a:ext cx="1714500" cy="979200"/>
          </a:xfrm>
          <a:prstGeom prst="roundRect">
            <a:avLst>
              <a:gd fmla="val 11267" name="adj"/>
            </a:avLst>
          </a:prstGeom>
          <a:noFill/>
          <a:ln>
            <a:noFill/>
          </a:ln>
          <a:effectLst>
            <a:outerShdw blurRad="190500" sx="101000" rotWithShape="0" algn="t" dir="5400000" dist="88900" sy="101000">
              <a:srgbClr val="000000">
                <a:alpha val="80000"/>
              </a:srgbClr>
            </a:outerShdw>
          </a:effectLst>
        </p:spPr>
      </p:pic>
      <p:pic>
        <p:nvPicPr>
          <p:cNvPr descr="Text&#10;&#10;Description automatically generated" id="164" name="Google Shape;164;p29"/>
          <p:cNvPicPr preferRelativeResize="0"/>
          <p:nvPr>
            <p:ph idx="5" type="pic"/>
          </p:nvPr>
        </p:nvPicPr>
        <p:blipFill rotWithShape="1">
          <a:blip r:embed="rId4">
            <a:alphaModFix/>
          </a:blip>
          <a:srcRect b="0" l="729" r="729" t="0"/>
          <a:stretch/>
        </p:blipFill>
        <p:spPr>
          <a:xfrm>
            <a:off x="-329590" y="4581352"/>
            <a:ext cx="1714500" cy="979200"/>
          </a:xfrm>
          <a:prstGeom prst="roundRect">
            <a:avLst>
              <a:gd fmla="val 10408" name="adj"/>
            </a:avLst>
          </a:prstGeom>
          <a:noFill/>
          <a:ln>
            <a:noFill/>
          </a:ln>
          <a:effectLst>
            <a:outerShdw blurRad="101600" rotWithShape="0" algn="t" dir="5400000" dist="38100">
              <a:srgbClr val="000000">
                <a:alpha val="64709"/>
              </a:srgbClr>
            </a:outerShdw>
          </a:effectLst>
        </p:spPr>
      </p:pic>
      <p:pic>
        <p:nvPicPr>
          <p:cNvPr descr="Graphical user interface, website&#10;&#10;Description automatically generated" id="165" name="Google Shape;165;p29"/>
          <p:cNvPicPr preferRelativeResize="0"/>
          <p:nvPr>
            <p:ph idx="7" type="pic"/>
          </p:nvPr>
        </p:nvPicPr>
        <p:blipFill rotWithShape="1">
          <a:blip r:embed="rId5">
            <a:alphaModFix/>
          </a:blip>
          <a:srcRect b="0" l="729" r="729" t="0"/>
          <a:stretch/>
        </p:blipFill>
        <p:spPr>
          <a:xfrm>
            <a:off x="3962400" y="4581362"/>
            <a:ext cx="1714500" cy="979200"/>
          </a:xfrm>
          <a:prstGeom prst="roundRect">
            <a:avLst>
              <a:gd fmla="val 10616" name="adj"/>
            </a:avLst>
          </a:prstGeom>
          <a:noFill/>
          <a:ln>
            <a:noFill/>
          </a:ln>
          <a:effectLst>
            <a:outerShdw blurRad="101600" rotWithShape="0" algn="t" dir="5400000" dist="38100">
              <a:srgbClr val="000000">
                <a:alpha val="64709"/>
              </a:srgbClr>
            </a:outerShdw>
          </a:effectLst>
        </p:spPr>
      </p:pic>
      <p:pic>
        <p:nvPicPr>
          <p:cNvPr descr="A picture containing text, water, outdoor&#10;&#10;Description automatically generated" id="166" name="Google Shape;166;p29"/>
          <p:cNvPicPr preferRelativeResize="0"/>
          <p:nvPr>
            <p:ph idx="8" type="pic"/>
          </p:nvPr>
        </p:nvPicPr>
        <p:blipFill rotWithShape="1">
          <a:blip r:embed="rId6">
            <a:alphaModFix/>
          </a:blip>
          <a:srcRect b="2244" l="0" r="0" t="2253"/>
          <a:stretch/>
        </p:blipFill>
        <p:spPr>
          <a:xfrm>
            <a:off x="6079560" y="4581362"/>
            <a:ext cx="1714500" cy="979200"/>
          </a:xfrm>
          <a:prstGeom prst="roundRect">
            <a:avLst>
              <a:gd fmla="val 11059" name="adj"/>
            </a:avLst>
          </a:prstGeom>
          <a:noFill/>
          <a:ln>
            <a:noFill/>
          </a:ln>
          <a:effectLst>
            <a:outerShdw blurRad="101600" rotWithShape="0" algn="t" dir="5400000" dist="38100">
              <a:srgbClr val="000000">
                <a:alpha val="64709"/>
              </a:srgbClr>
            </a:outerShdw>
          </a:effectLst>
        </p:spPr>
      </p:pic>
      <p:pic>
        <p:nvPicPr>
          <p:cNvPr descr="A person wearing sunglasses and a suit&#10;&#10;Description automatically generated with medium confidence" id="167" name="Google Shape;167;p29"/>
          <p:cNvPicPr preferRelativeResize="0"/>
          <p:nvPr>
            <p:ph idx="9" type="pic"/>
          </p:nvPr>
        </p:nvPicPr>
        <p:blipFill rotWithShape="1">
          <a:blip r:embed="rId7">
            <a:alphaModFix/>
          </a:blip>
          <a:srcRect b="7096" l="0" r="0" t="7096"/>
          <a:stretch/>
        </p:blipFill>
        <p:spPr>
          <a:xfrm>
            <a:off x="8137869" y="4581362"/>
            <a:ext cx="1714500" cy="979200"/>
          </a:xfrm>
          <a:prstGeom prst="roundRect">
            <a:avLst>
              <a:gd fmla="val 9547" name="adj"/>
            </a:avLst>
          </a:prstGeom>
          <a:noFill/>
          <a:ln>
            <a:noFill/>
          </a:ln>
          <a:effectLst>
            <a:outerShdw blurRad="101600" rotWithShape="0" algn="t" dir="5400000" dist="38100">
              <a:srgbClr val="000000">
                <a:alpha val="64709"/>
              </a:srgbClr>
            </a:outerShdw>
          </a:effectLst>
        </p:spPr>
      </p:pic>
      <p:sp>
        <p:nvSpPr>
          <p:cNvPr id="168" name="Google Shape;168;p29"/>
          <p:cNvSpPr txBox="1"/>
          <p:nvPr/>
        </p:nvSpPr>
        <p:spPr>
          <a:xfrm>
            <a:off x="351325" y="1456175"/>
            <a:ext cx="2675700" cy="1054200"/>
          </a:xfrm>
          <a:prstGeom prst="rect">
            <a:avLst/>
          </a:prstGeom>
          <a:noFill/>
          <a:ln>
            <a:noFill/>
          </a:ln>
        </p:spPr>
        <p:txBody>
          <a:bodyPr anchorCtr="0" anchor="t" bIns="34275" lIns="68575" spcFirstLastPara="1" rIns="68575" wrap="square" tIns="34275">
            <a:spAutoFit/>
          </a:bodyPr>
          <a:lstStyle/>
          <a:p>
            <a:pPr indent="0" lvl="0" marL="0" marR="307975" rtl="0" algn="just">
              <a:spcBef>
                <a:spcPts val="0"/>
              </a:spcBef>
              <a:spcAft>
                <a:spcPts val="0"/>
              </a:spcAft>
              <a:buSzPts val="1100"/>
              <a:buNone/>
            </a:pPr>
            <a:r>
              <a:t/>
            </a:r>
            <a:endParaRPr sz="1100">
              <a:solidFill>
                <a:schemeClr val="lt1"/>
              </a:solidFill>
              <a:latin typeface="Times New Roman"/>
              <a:ea typeface="Times New Roman"/>
              <a:cs typeface="Times New Roman"/>
              <a:sym typeface="Times New Roman"/>
            </a:endParaRPr>
          </a:p>
          <a:p>
            <a:pPr indent="-317500" lvl="0" marL="457200" marR="307975" rtl="0" algn="just">
              <a:spcBef>
                <a:spcPts val="0"/>
              </a:spcBef>
              <a:spcAft>
                <a:spcPts val="0"/>
              </a:spcAft>
              <a:buClr>
                <a:schemeClr val="lt1"/>
              </a:buClr>
              <a:buSzPts val="1400"/>
              <a:buFont typeface="Times New Roman"/>
              <a:buChar char="●"/>
            </a:pPr>
            <a:r>
              <a:rPr lang="en" sz="1200">
                <a:solidFill>
                  <a:schemeClr val="lt1"/>
                </a:solidFill>
                <a:latin typeface="Times New Roman"/>
                <a:ea typeface="Times New Roman"/>
                <a:cs typeface="Times New Roman"/>
                <a:sym typeface="Times New Roman"/>
              </a:rPr>
              <a:t>Closer to cinema</a:t>
            </a:r>
            <a:endParaRPr sz="1200">
              <a:solidFill>
                <a:schemeClr val="lt1"/>
              </a:solidFill>
              <a:latin typeface="Times New Roman"/>
              <a:ea typeface="Times New Roman"/>
              <a:cs typeface="Times New Roman"/>
              <a:sym typeface="Times New Roman"/>
            </a:endParaRPr>
          </a:p>
          <a:p>
            <a:pPr indent="-317500" lvl="0" marL="457200" marR="307975" rtl="0" algn="just">
              <a:spcBef>
                <a:spcPts val="0"/>
              </a:spcBef>
              <a:spcAft>
                <a:spcPts val="0"/>
              </a:spcAft>
              <a:buClr>
                <a:schemeClr val="lt1"/>
              </a:buClr>
              <a:buSzPts val="1400"/>
              <a:buFont typeface="Times New Roman"/>
              <a:buChar char="●"/>
            </a:pPr>
            <a:r>
              <a:rPr lang="en" sz="1200">
                <a:solidFill>
                  <a:schemeClr val="lt1"/>
                </a:solidFill>
                <a:latin typeface="Times New Roman"/>
                <a:ea typeface="Times New Roman"/>
                <a:cs typeface="Times New Roman"/>
                <a:sym typeface="Times New Roman"/>
              </a:rPr>
              <a:t>End-user's demand or desire</a:t>
            </a:r>
            <a:endParaRPr sz="1200">
              <a:solidFill>
                <a:schemeClr val="lt1"/>
              </a:solidFill>
              <a:latin typeface="Times New Roman"/>
              <a:ea typeface="Times New Roman"/>
              <a:cs typeface="Times New Roman"/>
              <a:sym typeface="Times New Roman"/>
            </a:endParaRPr>
          </a:p>
          <a:p>
            <a:pPr indent="-317500" lvl="0" marL="457200" marR="307975" rtl="0" algn="just">
              <a:spcBef>
                <a:spcPts val="0"/>
              </a:spcBef>
              <a:spcAft>
                <a:spcPts val="0"/>
              </a:spcAft>
              <a:buClr>
                <a:schemeClr val="lt1"/>
              </a:buClr>
              <a:buSzPts val="1400"/>
              <a:buFont typeface="Times New Roman"/>
              <a:buChar char="●"/>
            </a:pPr>
            <a:r>
              <a:rPr lang="en" sz="1100">
                <a:solidFill>
                  <a:schemeClr val="lt1"/>
                </a:solidFill>
                <a:latin typeface="Times New Roman"/>
                <a:ea typeface="Times New Roman"/>
                <a:cs typeface="Times New Roman"/>
                <a:sym typeface="Times New Roman"/>
              </a:rPr>
              <a:t>From anywhere</a:t>
            </a:r>
            <a:r>
              <a:rPr lang="en" sz="1100">
                <a:solidFill>
                  <a:schemeClr val="lt1"/>
                </a:solidFill>
                <a:latin typeface="Times New Roman"/>
                <a:ea typeface="Times New Roman"/>
                <a:cs typeface="Times New Roman"/>
                <a:sym typeface="Times New Roman"/>
              </a:rPr>
              <a:t> </a:t>
            </a:r>
            <a:endParaRPr sz="1100">
              <a:solidFill>
                <a:schemeClr val="lt1"/>
              </a:solidFill>
              <a:latin typeface="Times New Roman"/>
              <a:ea typeface="Times New Roman"/>
              <a:cs typeface="Times New Roman"/>
              <a:sym typeface="Times New Roman"/>
            </a:endParaRPr>
          </a:p>
          <a:p>
            <a:pPr indent="0" lvl="0" marL="0" marR="307975" rtl="0" algn="just">
              <a:spcBef>
                <a:spcPts val="0"/>
              </a:spcBef>
              <a:spcAft>
                <a:spcPts val="0"/>
              </a:spcAft>
              <a:buNone/>
            </a:pPr>
            <a:r>
              <a:t/>
            </a:r>
            <a:endParaRPr sz="1100">
              <a:solidFill>
                <a:schemeClr val="lt1"/>
              </a:solidFill>
              <a:latin typeface="Calibri"/>
              <a:ea typeface="Calibri"/>
              <a:cs typeface="Calibri"/>
              <a:sym typeface="Calibri"/>
            </a:endParaRPr>
          </a:p>
        </p:txBody>
      </p:sp>
      <p:cxnSp>
        <p:nvCxnSpPr>
          <p:cNvPr id="169" name="Google Shape;169;p29"/>
          <p:cNvCxnSpPr/>
          <p:nvPr/>
        </p:nvCxnSpPr>
        <p:spPr>
          <a:xfrm flipH="1">
            <a:off x="2788900" y="117725"/>
            <a:ext cx="1200" cy="41574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9"/>
          <p:cNvCxnSpPr/>
          <p:nvPr/>
        </p:nvCxnSpPr>
        <p:spPr>
          <a:xfrm flipH="1">
            <a:off x="5967525" y="94575"/>
            <a:ext cx="7500" cy="4158600"/>
          </a:xfrm>
          <a:prstGeom prst="straightConnector1">
            <a:avLst/>
          </a:prstGeom>
          <a:noFill/>
          <a:ln cap="flat" cmpd="sng" w="9525">
            <a:solidFill>
              <a:schemeClr val="dk2"/>
            </a:solidFill>
            <a:prstDash val="solid"/>
            <a:round/>
            <a:headEnd len="med" w="med" type="none"/>
            <a:tailEnd len="med" w="med" type="none"/>
          </a:ln>
        </p:spPr>
      </p:cxnSp>
      <p:sp>
        <p:nvSpPr>
          <p:cNvPr id="171" name="Google Shape;171;p29"/>
          <p:cNvSpPr txBox="1"/>
          <p:nvPr/>
        </p:nvSpPr>
        <p:spPr>
          <a:xfrm>
            <a:off x="120573" y="1074375"/>
            <a:ext cx="23151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lt1"/>
                </a:solidFill>
                <a:latin typeface="Inter"/>
                <a:ea typeface="Inter"/>
                <a:cs typeface="Inter"/>
                <a:sym typeface="Inter"/>
              </a:rPr>
              <a:t>Objective :-</a:t>
            </a:r>
            <a:endParaRPr sz="4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700">
              <a:solidFill>
                <a:schemeClr val="lt1"/>
              </a:solidFill>
              <a:latin typeface="Inter"/>
              <a:ea typeface="Inter"/>
              <a:cs typeface="Inter"/>
              <a:sym typeface="Inter"/>
            </a:endParaRPr>
          </a:p>
        </p:txBody>
      </p:sp>
      <p:sp>
        <p:nvSpPr>
          <p:cNvPr id="172" name="Google Shape;172;p29"/>
          <p:cNvSpPr txBox="1"/>
          <p:nvPr/>
        </p:nvSpPr>
        <p:spPr>
          <a:xfrm>
            <a:off x="3043025" y="1578600"/>
            <a:ext cx="3068400" cy="2340000"/>
          </a:xfrm>
          <a:prstGeom prst="rect">
            <a:avLst/>
          </a:prstGeom>
          <a:noFill/>
          <a:ln>
            <a:noFill/>
          </a:ln>
        </p:spPr>
        <p:txBody>
          <a:bodyPr anchorCtr="0" anchor="t" bIns="34275" lIns="68575" spcFirstLastPara="1" rIns="68575" wrap="square" tIns="34275">
            <a:spAutoFit/>
          </a:bodyPr>
          <a:lstStyle/>
          <a:p>
            <a:pPr indent="-304800" lvl="0" marL="457200" rtl="0" algn="l">
              <a:lnSpc>
                <a:spcPct val="119166"/>
              </a:lnSpc>
              <a:spcBef>
                <a:spcPts val="0"/>
              </a:spcBef>
              <a:spcAft>
                <a:spcPts val="0"/>
              </a:spcAft>
              <a:buClr>
                <a:schemeClr val="lt1"/>
              </a:buClr>
              <a:buSzPts val="1200"/>
              <a:buFont typeface="Times New Roman"/>
              <a:buChar char="●"/>
            </a:pPr>
            <a:r>
              <a:rPr b="1" lang="en" sz="1200">
                <a:solidFill>
                  <a:schemeClr val="lt1"/>
                </a:solidFill>
                <a:latin typeface="Times New Roman"/>
                <a:ea typeface="Times New Roman"/>
                <a:cs typeface="Times New Roman"/>
                <a:sym typeface="Times New Roman"/>
              </a:rPr>
              <a:t>Software requirements</a:t>
            </a:r>
            <a:endParaRPr b="1" sz="1200">
              <a:solidFill>
                <a:schemeClr val="lt1"/>
              </a:solidFill>
              <a:latin typeface="Times New Roman"/>
              <a:ea typeface="Times New Roman"/>
              <a:cs typeface="Times New Roman"/>
              <a:sym typeface="Times New Roman"/>
            </a:endParaRPr>
          </a:p>
          <a:p>
            <a:pPr indent="-304800" lvl="1" marL="914400" rtl="0" algn="l">
              <a:lnSpc>
                <a:spcPct val="110833"/>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MongoDb</a:t>
            </a:r>
            <a:endParaRPr sz="1200">
              <a:solidFill>
                <a:schemeClr val="lt1"/>
              </a:solidFill>
              <a:latin typeface="Times New Roman"/>
              <a:ea typeface="Times New Roman"/>
              <a:cs typeface="Times New Roman"/>
              <a:sym typeface="Times New Roman"/>
            </a:endParaRPr>
          </a:p>
          <a:p>
            <a:pPr indent="-304800" lvl="1" marL="914400" rtl="0" algn="l">
              <a:lnSpc>
                <a:spcPct val="110833"/>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Node Js</a:t>
            </a:r>
            <a:endParaRPr sz="1200">
              <a:solidFill>
                <a:schemeClr val="lt1"/>
              </a:solidFill>
              <a:latin typeface="Times New Roman"/>
              <a:ea typeface="Times New Roman"/>
              <a:cs typeface="Times New Roman"/>
              <a:sym typeface="Times New Roman"/>
            </a:endParaRPr>
          </a:p>
          <a:p>
            <a:pPr indent="-304800" lvl="1" marL="914400" rtl="0" algn="l">
              <a:lnSpc>
                <a:spcPct val="110833"/>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Express</a:t>
            </a:r>
            <a:endParaRPr sz="1200">
              <a:solidFill>
                <a:schemeClr val="lt1"/>
              </a:solidFill>
              <a:latin typeface="Times New Roman"/>
              <a:ea typeface="Times New Roman"/>
              <a:cs typeface="Times New Roman"/>
              <a:sym typeface="Times New Roman"/>
            </a:endParaRPr>
          </a:p>
          <a:p>
            <a:pPr indent="-304800" lvl="1" marL="914400" rtl="0" algn="l">
              <a:lnSpc>
                <a:spcPct val="110833"/>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React.JS.</a:t>
            </a:r>
            <a:endParaRPr sz="1200">
              <a:solidFill>
                <a:schemeClr val="lt1"/>
              </a:solidFill>
              <a:latin typeface="Times New Roman"/>
              <a:ea typeface="Times New Roman"/>
              <a:cs typeface="Times New Roman"/>
              <a:sym typeface="Times New Roman"/>
            </a:endParaRPr>
          </a:p>
          <a:p>
            <a:pPr indent="0" lvl="0" marL="0" rtl="0" algn="l">
              <a:spcBef>
                <a:spcPts val="40"/>
              </a:spcBef>
              <a:spcAft>
                <a:spcPts val="0"/>
              </a:spcAft>
              <a:buClr>
                <a:schemeClr val="dk1"/>
              </a:buClr>
              <a:buSzPts val="1100"/>
              <a:buFont typeface="Arial"/>
              <a:buNone/>
            </a:pPr>
            <a:r>
              <a:t/>
            </a:r>
            <a:endParaRPr sz="1350">
              <a:solidFill>
                <a:schemeClr val="lt1"/>
              </a:solidFill>
              <a:latin typeface="Times New Roman"/>
              <a:ea typeface="Times New Roman"/>
              <a:cs typeface="Times New Roman"/>
              <a:sym typeface="Times New Roman"/>
            </a:endParaRPr>
          </a:p>
          <a:p>
            <a:pPr indent="-304800" lvl="0" marL="457200" rtl="0" algn="l">
              <a:lnSpc>
                <a:spcPct val="119166"/>
              </a:lnSpc>
              <a:spcBef>
                <a:spcPts val="0"/>
              </a:spcBef>
              <a:spcAft>
                <a:spcPts val="0"/>
              </a:spcAft>
              <a:buClr>
                <a:schemeClr val="lt1"/>
              </a:buClr>
              <a:buSzPts val="1200"/>
              <a:buFont typeface="Times New Roman"/>
              <a:buChar char="●"/>
            </a:pPr>
            <a:r>
              <a:rPr b="1" lang="en" sz="1200">
                <a:solidFill>
                  <a:schemeClr val="lt1"/>
                </a:solidFill>
                <a:latin typeface="Times New Roman"/>
                <a:ea typeface="Times New Roman"/>
                <a:cs typeface="Times New Roman"/>
                <a:sym typeface="Times New Roman"/>
              </a:rPr>
              <a:t>Suitable Hardware requirements</a:t>
            </a:r>
            <a:endParaRPr sz="1200">
              <a:solidFill>
                <a:schemeClr val="lt1"/>
              </a:solidFill>
              <a:latin typeface="Times New Roman"/>
              <a:ea typeface="Times New Roman"/>
              <a:cs typeface="Times New Roman"/>
              <a:sym typeface="Times New Roman"/>
            </a:endParaRPr>
          </a:p>
          <a:p>
            <a:pPr indent="-304800" lvl="1" marL="914400" rtl="0" algn="l">
              <a:lnSpc>
                <a:spcPct val="110833"/>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4gb RAM</a:t>
            </a:r>
            <a:endParaRPr sz="1200">
              <a:solidFill>
                <a:schemeClr val="lt1"/>
              </a:solidFill>
              <a:latin typeface="Times New Roman"/>
              <a:ea typeface="Times New Roman"/>
              <a:cs typeface="Times New Roman"/>
              <a:sym typeface="Times New Roman"/>
            </a:endParaRPr>
          </a:p>
          <a:p>
            <a:pPr indent="-304800" lvl="1" marL="914400" rtl="0" algn="l">
              <a:lnSpc>
                <a:spcPct val="110833"/>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20 GB storage space</a:t>
            </a:r>
            <a:endParaRPr sz="1200">
              <a:solidFill>
                <a:schemeClr val="lt1"/>
              </a:solidFill>
              <a:latin typeface="Times New Roman"/>
              <a:ea typeface="Times New Roman"/>
              <a:cs typeface="Times New Roman"/>
              <a:sym typeface="Times New Roman"/>
            </a:endParaRPr>
          </a:p>
          <a:p>
            <a:pPr indent="-304800" lvl="1" marL="914400" rtl="0" algn="l">
              <a:lnSpc>
                <a:spcPct val="110833"/>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Any device (Laptop , Mobile etc.)</a:t>
            </a:r>
            <a:endParaRPr sz="1200">
              <a:solidFill>
                <a:schemeClr val="lt1"/>
              </a:solidFill>
              <a:latin typeface="Times New Roman"/>
              <a:ea typeface="Times New Roman"/>
              <a:cs typeface="Times New Roman"/>
              <a:sym typeface="Times New Roman"/>
            </a:endParaRPr>
          </a:p>
        </p:txBody>
      </p:sp>
      <p:sp>
        <p:nvSpPr>
          <p:cNvPr id="173" name="Google Shape;173;p29"/>
          <p:cNvSpPr txBox="1"/>
          <p:nvPr/>
        </p:nvSpPr>
        <p:spPr>
          <a:xfrm>
            <a:off x="2866900" y="1074375"/>
            <a:ext cx="28293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lt1"/>
                </a:solidFill>
                <a:latin typeface="Inter"/>
                <a:ea typeface="Inter"/>
                <a:cs typeface="Inter"/>
                <a:sym typeface="Inter"/>
              </a:rPr>
              <a:t>Requirement </a:t>
            </a:r>
            <a:r>
              <a:rPr b="1" lang="en" sz="2700">
                <a:solidFill>
                  <a:schemeClr val="lt1"/>
                </a:solidFill>
                <a:latin typeface="Inter"/>
                <a:ea typeface="Inter"/>
                <a:cs typeface="Inter"/>
                <a:sym typeface="Inter"/>
              </a:rPr>
              <a:t>:-</a:t>
            </a:r>
            <a:endParaRPr sz="4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700">
              <a:solidFill>
                <a:schemeClr val="lt1"/>
              </a:solidFill>
              <a:latin typeface="Inter"/>
              <a:ea typeface="Inter"/>
              <a:cs typeface="Inter"/>
              <a:sym typeface="Inter"/>
            </a:endParaRPr>
          </a:p>
        </p:txBody>
      </p:sp>
      <p:sp>
        <p:nvSpPr>
          <p:cNvPr id="174" name="Google Shape;174;p29"/>
          <p:cNvSpPr txBox="1"/>
          <p:nvPr/>
        </p:nvSpPr>
        <p:spPr>
          <a:xfrm>
            <a:off x="6434625" y="1456175"/>
            <a:ext cx="2675700" cy="1362300"/>
          </a:xfrm>
          <a:prstGeom prst="rect">
            <a:avLst/>
          </a:prstGeom>
          <a:noFill/>
          <a:ln>
            <a:noFill/>
          </a:ln>
        </p:spPr>
        <p:txBody>
          <a:bodyPr anchorCtr="0" anchor="t" bIns="34275" lIns="68575" spcFirstLastPara="1" rIns="68575" wrap="square" tIns="34275">
            <a:spAutoFit/>
          </a:bodyPr>
          <a:lstStyle/>
          <a:p>
            <a:pPr indent="0" lvl="0" marL="0" marR="307975" rtl="0" algn="just">
              <a:spcBef>
                <a:spcPts val="0"/>
              </a:spcBef>
              <a:spcAft>
                <a:spcPts val="0"/>
              </a:spcAft>
              <a:buSzPts val="1100"/>
              <a:buNone/>
            </a:pPr>
            <a:r>
              <a:t/>
            </a:r>
            <a:endParaRPr sz="1100">
              <a:solidFill>
                <a:schemeClr val="lt1"/>
              </a:solidFill>
              <a:latin typeface="Times New Roman"/>
              <a:ea typeface="Times New Roman"/>
              <a:cs typeface="Times New Roman"/>
              <a:sym typeface="Times New Roman"/>
            </a:endParaRPr>
          </a:p>
          <a:p>
            <a:pPr indent="-317500" lvl="0" marL="457200" marR="307975" rtl="0" algn="just">
              <a:spcBef>
                <a:spcPts val="0"/>
              </a:spcBef>
              <a:spcAft>
                <a:spcPts val="0"/>
              </a:spcAft>
              <a:buClr>
                <a:schemeClr val="lt1"/>
              </a:buClr>
              <a:buSzPts val="1400"/>
              <a:buFont typeface="Times New Roman"/>
              <a:buChar char="●"/>
            </a:pPr>
            <a:r>
              <a:rPr lang="en" sz="1200">
                <a:solidFill>
                  <a:schemeClr val="lt1"/>
                </a:solidFill>
                <a:latin typeface="Times New Roman"/>
                <a:ea typeface="Times New Roman"/>
                <a:cs typeface="Times New Roman"/>
                <a:sym typeface="Times New Roman"/>
              </a:rPr>
              <a:t>Dark / Light Mode</a:t>
            </a:r>
            <a:endParaRPr sz="1200">
              <a:solidFill>
                <a:schemeClr val="lt1"/>
              </a:solidFill>
              <a:latin typeface="Times New Roman"/>
              <a:ea typeface="Times New Roman"/>
              <a:cs typeface="Times New Roman"/>
              <a:sym typeface="Times New Roman"/>
            </a:endParaRPr>
          </a:p>
          <a:p>
            <a:pPr indent="-304800" lvl="0" marL="457200" marR="307975" rtl="0" algn="just">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Search</a:t>
            </a:r>
            <a:endParaRPr sz="1200">
              <a:solidFill>
                <a:schemeClr val="lt1"/>
              </a:solidFill>
              <a:latin typeface="Times New Roman"/>
              <a:ea typeface="Times New Roman"/>
              <a:cs typeface="Times New Roman"/>
              <a:sym typeface="Times New Roman"/>
            </a:endParaRPr>
          </a:p>
          <a:p>
            <a:pPr indent="-304800" lvl="0" marL="457200" marR="307975" rtl="0" algn="just">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Review</a:t>
            </a:r>
            <a:endParaRPr sz="1200">
              <a:solidFill>
                <a:schemeClr val="lt1"/>
              </a:solidFill>
              <a:latin typeface="Times New Roman"/>
              <a:ea typeface="Times New Roman"/>
              <a:cs typeface="Times New Roman"/>
              <a:sym typeface="Times New Roman"/>
            </a:endParaRPr>
          </a:p>
          <a:p>
            <a:pPr indent="-304800" lvl="0" marL="457200" marR="307975" rtl="0" algn="just">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Favorite</a:t>
            </a:r>
            <a:endParaRPr sz="1200">
              <a:solidFill>
                <a:schemeClr val="lt1"/>
              </a:solidFill>
              <a:latin typeface="Times New Roman"/>
              <a:ea typeface="Times New Roman"/>
              <a:cs typeface="Times New Roman"/>
              <a:sym typeface="Times New Roman"/>
            </a:endParaRPr>
          </a:p>
          <a:p>
            <a:pPr indent="-304800" lvl="0" marL="457200" marR="307975" rtl="0" algn="just">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Profanity check</a:t>
            </a:r>
            <a:endParaRPr sz="1200">
              <a:solidFill>
                <a:schemeClr val="lt1"/>
              </a:solidFill>
              <a:latin typeface="Times New Roman"/>
              <a:ea typeface="Times New Roman"/>
              <a:cs typeface="Times New Roman"/>
              <a:sym typeface="Times New Roman"/>
            </a:endParaRPr>
          </a:p>
          <a:p>
            <a:pPr indent="0" lvl="0" marL="0" marR="307975" rtl="0" algn="just">
              <a:spcBef>
                <a:spcPts val="0"/>
              </a:spcBef>
              <a:spcAft>
                <a:spcPts val="0"/>
              </a:spcAft>
              <a:buNone/>
            </a:pPr>
            <a:r>
              <a:t/>
            </a:r>
            <a:endParaRPr sz="1100">
              <a:solidFill>
                <a:schemeClr val="lt1"/>
              </a:solidFill>
              <a:latin typeface="Calibri"/>
              <a:ea typeface="Calibri"/>
              <a:cs typeface="Calibri"/>
              <a:sym typeface="Calibri"/>
            </a:endParaRPr>
          </a:p>
        </p:txBody>
      </p:sp>
      <p:sp>
        <p:nvSpPr>
          <p:cNvPr id="175" name="Google Shape;175;p29"/>
          <p:cNvSpPr txBox="1"/>
          <p:nvPr/>
        </p:nvSpPr>
        <p:spPr>
          <a:xfrm>
            <a:off x="6203873" y="1074375"/>
            <a:ext cx="23151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700">
                <a:solidFill>
                  <a:schemeClr val="lt1"/>
                </a:solidFill>
                <a:latin typeface="Inter"/>
                <a:ea typeface="Inter"/>
                <a:cs typeface="Inter"/>
                <a:sym typeface="Inter"/>
              </a:rPr>
              <a:t>Fetures</a:t>
            </a:r>
            <a:r>
              <a:rPr b="1" lang="en" sz="2700">
                <a:solidFill>
                  <a:schemeClr val="lt1"/>
                </a:solidFill>
                <a:latin typeface="Inter"/>
                <a:ea typeface="Inter"/>
                <a:cs typeface="Inter"/>
                <a:sym typeface="Inter"/>
              </a:rPr>
              <a:t> </a:t>
            </a:r>
            <a:r>
              <a:rPr b="1" lang="en" sz="2700">
                <a:solidFill>
                  <a:schemeClr val="lt1"/>
                </a:solidFill>
                <a:latin typeface="Inter"/>
                <a:ea typeface="Inter"/>
                <a:cs typeface="Inter"/>
                <a:sym typeface="Inter"/>
              </a:rPr>
              <a:t>:-</a:t>
            </a:r>
            <a:endParaRPr sz="48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2700">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179" name="Shape 179"/>
        <p:cNvGrpSpPr/>
        <p:nvPr/>
      </p:nvGrpSpPr>
      <p:grpSpPr>
        <a:xfrm>
          <a:off x="0" y="0"/>
          <a:ext cx="0" cy="0"/>
          <a:chOff x="0" y="0"/>
          <a:chExt cx="0" cy="0"/>
        </a:xfrm>
      </p:grpSpPr>
      <p:sp>
        <p:nvSpPr>
          <p:cNvPr id="180" name="Google Shape;180;p30"/>
          <p:cNvSpPr/>
          <p:nvPr/>
        </p:nvSpPr>
        <p:spPr>
          <a:xfrm>
            <a:off x="528638" y="3998119"/>
            <a:ext cx="7959300" cy="461400"/>
          </a:xfrm>
          <a:prstGeom prst="roundRect">
            <a:avLst>
              <a:gd fmla="val 23545" name="adj"/>
            </a:avLst>
          </a:prstGeom>
          <a:solidFill>
            <a:srgbClr val="3A3838">
              <a:alpha val="273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1" name="Google Shape;181;p30"/>
          <p:cNvSpPr txBox="1"/>
          <p:nvPr/>
        </p:nvSpPr>
        <p:spPr>
          <a:xfrm>
            <a:off x="681076" y="4633193"/>
            <a:ext cx="899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Vivek</a:t>
            </a:r>
            <a:endParaRPr b="1" sz="2700">
              <a:solidFill>
                <a:schemeClr val="lt1"/>
              </a:solidFill>
              <a:latin typeface="Inter"/>
              <a:ea typeface="Inter"/>
              <a:cs typeface="Inter"/>
              <a:sym typeface="Inter"/>
            </a:endParaRPr>
          </a:p>
        </p:txBody>
      </p:sp>
      <p:sp>
        <p:nvSpPr>
          <p:cNvPr id="182" name="Google Shape;182;p30"/>
          <p:cNvSpPr txBox="1"/>
          <p:nvPr/>
        </p:nvSpPr>
        <p:spPr>
          <a:xfrm>
            <a:off x="681075" y="4132500"/>
            <a:ext cx="518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Preet</a:t>
            </a:r>
            <a:endParaRPr b="1" sz="2700">
              <a:solidFill>
                <a:schemeClr val="lt1"/>
              </a:solidFill>
              <a:latin typeface="Inter"/>
              <a:ea typeface="Inter"/>
              <a:cs typeface="Inter"/>
              <a:sym typeface="Inter"/>
            </a:endParaRPr>
          </a:p>
        </p:txBody>
      </p:sp>
      <p:sp>
        <p:nvSpPr>
          <p:cNvPr id="183" name="Google Shape;183;p30"/>
          <p:cNvSpPr txBox="1"/>
          <p:nvPr/>
        </p:nvSpPr>
        <p:spPr>
          <a:xfrm>
            <a:off x="598877" y="324825"/>
            <a:ext cx="3264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Summary Of Work :-</a:t>
            </a:r>
            <a:endParaRPr sz="1100"/>
          </a:p>
        </p:txBody>
      </p:sp>
      <p:sp>
        <p:nvSpPr>
          <p:cNvPr id="184" name="Google Shape;184;p30"/>
          <p:cNvSpPr txBox="1"/>
          <p:nvPr/>
        </p:nvSpPr>
        <p:spPr>
          <a:xfrm>
            <a:off x="631069" y="805619"/>
            <a:ext cx="7857000" cy="1895700"/>
          </a:xfrm>
          <a:prstGeom prst="rect">
            <a:avLst/>
          </a:prstGeom>
          <a:noFill/>
          <a:ln>
            <a:noFill/>
          </a:ln>
        </p:spPr>
        <p:txBody>
          <a:bodyPr anchorCtr="0" anchor="t" bIns="34275" lIns="68575" spcFirstLastPara="1" rIns="68575" wrap="square" tIns="34275">
            <a:spAutoFit/>
          </a:bodyPr>
          <a:lstStyle/>
          <a:p>
            <a:pPr indent="-304800" lvl="2" marL="768350" rtl="0" algn="l">
              <a:lnSpc>
                <a:spcPct val="122500"/>
              </a:lnSpc>
              <a:spcBef>
                <a:spcPts val="0"/>
              </a:spcBef>
              <a:spcAft>
                <a:spcPts val="0"/>
              </a:spcAft>
              <a:buClr>
                <a:schemeClr val="lt1"/>
              </a:buClr>
              <a:buSzPts val="1200"/>
              <a:buFont typeface="Noto Sans Symbols"/>
              <a:buChar char="●"/>
            </a:pPr>
            <a:r>
              <a:rPr b="1" lang="en" sz="1200">
                <a:solidFill>
                  <a:schemeClr val="lt1"/>
                </a:solidFill>
                <a:latin typeface="Times New Roman"/>
                <a:ea typeface="Times New Roman"/>
                <a:cs typeface="Times New Roman"/>
                <a:sym typeface="Times New Roman"/>
              </a:rPr>
              <a:t>Front-end:</a:t>
            </a:r>
            <a:endParaRPr b="1" sz="1200">
              <a:solidFill>
                <a:schemeClr val="lt1"/>
              </a:solidFill>
              <a:latin typeface="Times New Roman"/>
              <a:ea typeface="Times New Roman"/>
              <a:cs typeface="Times New Roman"/>
              <a:sym typeface="Times New Roman"/>
            </a:endParaRPr>
          </a:p>
          <a:p>
            <a:pPr indent="-304800" lvl="3" marL="1225550" rtl="0" algn="l">
              <a:lnSpc>
                <a:spcPct val="119166"/>
              </a:lnSpc>
              <a:spcBef>
                <a:spcPts val="0"/>
              </a:spcBef>
              <a:spcAft>
                <a:spcPts val="0"/>
              </a:spcAft>
              <a:buClr>
                <a:schemeClr val="lt1"/>
              </a:buClr>
              <a:buSzPts val="1200"/>
              <a:buFont typeface="Courier New"/>
              <a:buChar char="o"/>
            </a:pPr>
            <a:r>
              <a:rPr lang="en" sz="1200">
                <a:solidFill>
                  <a:schemeClr val="lt1"/>
                </a:solidFill>
                <a:latin typeface="Times New Roman"/>
                <a:ea typeface="Times New Roman"/>
                <a:cs typeface="Times New Roman"/>
                <a:sym typeface="Times New Roman"/>
              </a:rPr>
              <a:t>UI Design</a:t>
            </a:r>
            <a:endParaRPr sz="1200">
              <a:solidFill>
                <a:schemeClr val="lt1"/>
              </a:solidFill>
              <a:latin typeface="Times New Roman"/>
              <a:ea typeface="Times New Roman"/>
              <a:cs typeface="Times New Roman"/>
              <a:sym typeface="Times New Roman"/>
            </a:endParaRPr>
          </a:p>
          <a:p>
            <a:pPr indent="-304800" lvl="3" marL="1225550" marR="280670" rtl="0" algn="l">
              <a:lnSpc>
                <a:spcPct val="90833"/>
              </a:lnSpc>
              <a:spcBef>
                <a:spcPts val="25"/>
              </a:spcBef>
              <a:spcAft>
                <a:spcPts val="0"/>
              </a:spcAft>
              <a:buClr>
                <a:schemeClr val="lt1"/>
              </a:buClr>
              <a:buSzPts val="1200"/>
              <a:buFont typeface="Courier New"/>
              <a:buChar char="o"/>
            </a:pPr>
            <a:r>
              <a:rPr lang="en" sz="1200">
                <a:solidFill>
                  <a:schemeClr val="lt1"/>
                </a:solidFill>
                <a:latin typeface="Times New Roman"/>
                <a:ea typeface="Times New Roman"/>
                <a:cs typeface="Times New Roman"/>
                <a:sym typeface="Times New Roman"/>
              </a:rPr>
              <a:t>UI Implementation.</a:t>
            </a:r>
            <a:endParaRPr sz="1200">
              <a:solidFill>
                <a:schemeClr val="lt1"/>
              </a:solidFill>
              <a:latin typeface="Times New Roman"/>
              <a:ea typeface="Times New Roman"/>
              <a:cs typeface="Times New Roman"/>
              <a:sym typeface="Times New Roman"/>
            </a:endParaRPr>
          </a:p>
          <a:p>
            <a:pPr indent="-304800" lvl="3" marL="1225550" rtl="0" algn="l">
              <a:spcBef>
                <a:spcPts val="20"/>
              </a:spcBef>
              <a:spcAft>
                <a:spcPts val="0"/>
              </a:spcAft>
              <a:buClr>
                <a:schemeClr val="lt1"/>
              </a:buClr>
              <a:buSzPts val="1200"/>
              <a:buFont typeface="Courier New"/>
              <a:buChar char="o"/>
            </a:pPr>
            <a:r>
              <a:rPr lang="en" sz="1200">
                <a:solidFill>
                  <a:schemeClr val="lt1"/>
                </a:solidFill>
                <a:latin typeface="Times New Roman"/>
                <a:ea typeface="Times New Roman"/>
                <a:cs typeface="Times New Roman"/>
                <a:sym typeface="Times New Roman"/>
              </a:rPr>
              <a:t>Get Data From api &amp; Represent to Client.</a:t>
            </a:r>
            <a:endParaRPr sz="1200">
              <a:solidFill>
                <a:schemeClr val="lt1"/>
              </a:solidFill>
              <a:latin typeface="Times New Roman"/>
              <a:ea typeface="Times New Roman"/>
              <a:cs typeface="Times New Roman"/>
              <a:sym typeface="Times New Roman"/>
            </a:endParaRPr>
          </a:p>
          <a:p>
            <a:pPr indent="0" lvl="0" marL="0" rtl="0" algn="l">
              <a:spcBef>
                <a:spcPts val="10"/>
              </a:spcBef>
              <a:spcAft>
                <a:spcPts val="0"/>
              </a:spcAft>
              <a:buClr>
                <a:schemeClr val="dk1"/>
              </a:buClr>
              <a:buSzPts val="1100"/>
              <a:buFont typeface="Arial"/>
              <a:buNone/>
            </a:pPr>
            <a:r>
              <a:t/>
            </a:r>
            <a:endParaRPr sz="1100">
              <a:solidFill>
                <a:schemeClr val="lt1"/>
              </a:solidFill>
              <a:latin typeface="Times New Roman"/>
              <a:ea typeface="Times New Roman"/>
              <a:cs typeface="Times New Roman"/>
              <a:sym typeface="Times New Roman"/>
            </a:endParaRPr>
          </a:p>
          <a:p>
            <a:pPr indent="-304800" lvl="2" marL="768350" rtl="0" algn="l">
              <a:lnSpc>
                <a:spcPct val="122500"/>
              </a:lnSpc>
              <a:spcBef>
                <a:spcPts val="0"/>
              </a:spcBef>
              <a:spcAft>
                <a:spcPts val="0"/>
              </a:spcAft>
              <a:buClr>
                <a:schemeClr val="lt1"/>
              </a:buClr>
              <a:buSzPts val="1200"/>
              <a:buFont typeface="Noto Sans Symbols"/>
              <a:buChar char="●"/>
            </a:pPr>
            <a:r>
              <a:rPr b="1" lang="en" sz="1200">
                <a:solidFill>
                  <a:schemeClr val="lt1"/>
                </a:solidFill>
                <a:latin typeface="Times New Roman"/>
                <a:ea typeface="Times New Roman"/>
                <a:cs typeface="Times New Roman"/>
                <a:sym typeface="Times New Roman"/>
              </a:rPr>
              <a:t>Back-end:</a:t>
            </a:r>
            <a:endParaRPr b="1" sz="1200">
              <a:solidFill>
                <a:schemeClr val="lt1"/>
              </a:solidFill>
              <a:latin typeface="Times New Roman"/>
              <a:ea typeface="Times New Roman"/>
              <a:cs typeface="Times New Roman"/>
              <a:sym typeface="Times New Roman"/>
            </a:endParaRPr>
          </a:p>
          <a:p>
            <a:pPr indent="-304800" lvl="3" marL="1225550" rtl="0" algn="l">
              <a:lnSpc>
                <a:spcPct val="119166"/>
              </a:lnSpc>
              <a:spcBef>
                <a:spcPts val="0"/>
              </a:spcBef>
              <a:spcAft>
                <a:spcPts val="0"/>
              </a:spcAft>
              <a:buClr>
                <a:schemeClr val="lt1"/>
              </a:buClr>
              <a:buSzPts val="1200"/>
              <a:buFont typeface="Courier New"/>
              <a:buChar char="o"/>
            </a:pPr>
            <a:r>
              <a:rPr lang="en" sz="1200">
                <a:solidFill>
                  <a:schemeClr val="lt1"/>
                </a:solidFill>
                <a:latin typeface="Times New Roman"/>
                <a:ea typeface="Times New Roman"/>
                <a:cs typeface="Times New Roman"/>
                <a:sym typeface="Times New Roman"/>
              </a:rPr>
              <a:t>Create Api.</a:t>
            </a:r>
            <a:endParaRPr sz="1200">
              <a:solidFill>
                <a:schemeClr val="lt1"/>
              </a:solidFill>
              <a:latin typeface="Times New Roman"/>
              <a:ea typeface="Times New Roman"/>
              <a:cs typeface="Times New Roman"/>
              <a:sym typeface="Times New Roman"/>
            </a:endParaRPr>
          </a:p>
          <a:p>
            <a:pPr indent="-304800" lvl="3" marL="1225550" rtl="0" algn="l">
              <a:lnSpc>
                <a:spcPct val="119166"/>
              </a:lnSpc>
              <a:spcBef>
                <a:spcPts val="0"/>
              </a:spcBef>
              <a:spcAft>
                <a:spcPts val="0"/>
              </a:spcAft>
              <a:buClr>
                <a:schemeClr val="lt1"/>
              </a:buClr>
              <a:buSzPts val="1200"/>
              <a:buFont typeface="Courier New"/>
              <a:buChar char="o"/>
            </a:pPr>
            <a:r>
              <a:rPr lang="en" sz="1200">
                <a:solidFill>
                  <a:schemeClr val="lt1"/>
                </a:solidFill>
                <a:latin typeface="Times New Roman"/>
                <a:ea typeface="Times New Roman"/>
                <a:cs typeface="Times New Roman"/>
                <a:sym typeface="Times New Roman"/>
              </a:rPr>
              <a:t>Take Data From Front-end And Create &amp; Update Database.</a:t>
            </a:r>
            <a:endParaRPr sz="1200">
              <a:solidFill>
                <a:schemeClr val="lt1"/>
              </a:solidFill>
              <a:latin typeface="Times New Roman"/>
              <a:ea typeface="Times New Roman"/>
              <a:cs typeface="Times New Roman"/>
              <a:sym typeface="Times New Roman"/>
            </a:endParaRPr>
          </a:p>
          <a:p>
            <a:pPr indent="-304800" lvl="3" marL="1225550" rtl="0" algn="l">
              <a:lnSpc>
                <a:spcPct val="119166"/>
              </a:lnSpc>
              <a:spcBef>
                <a:spcPts val="0"/>
              </a:spcBef>
              <a:spcAft>
                <a:spcPts val="0"/>
              </a:spcAft>
              <a:buClr>
                <a:schemeClr val="lt1"/>
              </a:buClr>
              <a:buSzPts val="1200"/>
              <a:buFont typeface="Courier New"/>
              <a:buChar char="o"/>
            </a:pPr>
            <a:r>
              <a:rPr lang="en" sz="1200">
                <a:solidFill>
                  <a:schemeClr val="lt1"/>
                </a:solidFill>
                <a:latin typeface="Times New Roman"/>
                <a:ea typeface="Times New Roman"/>
                <a:cs typeface="Times New Roman"/>
                <a:sym typeface="Times New Roman"/>
              </a:rPr>
              <a:t>Fetch Data From Database For Front-end.</a:t>
            </a:r>
            <a:endParaRPr sz="700">
              <a:solidFill>
                <a:schemeClr val="lt1"/>
              </a:solidFill>
              <a:latin typeface="Inter Light"/>
              <a:ea typeface="Inter Light"/>
              <a:cs typeface="Inter Light"/>
              <a:sym typeface="Inter Light"/>
            </a:endParaRPr>
          </a:p>
        </p:txBody>
      </p:sp>
      <p:sp>
        <p:nvSpPr>
          <p:cNvPr id="185" name="Google Shape;185;p30"/>
          <p:cNvSpPr txBox="1"/>
          <p:nvPr/>
        </p:nvSpPr>
        <p:spPr>
          <a:xfrm>
            <a:off x="2322575" y="4056301"/>
            <a:ext cx="412500" cy="284700"/>
          </a:xfrm>
          <a:prstGeom prst="rect">
            <a:avLst/>
          </a:prstGeom>
          <a:noFill/>
          <a:ln>
            <a:noFill/>
          </a:ln>
        </p:spPr>
        <p:txBody>
          <a:bodyPr anchorCtr="0" anchor="t" bIns="34275" lIns="68575" spcFirstLastPara="1" rIns="68575" wrap="square" tIns="34275">
            <a:spAutoFit/>
          </a:bodyPr>
          <a:lstStyle/>
          <a:p>
            <a:pPr indent="-317500" lvl="0" marL="457200" marR="0" rtl="0" algn="ctr">
              <a:spcBef>
                <a:spcPts val="0"/>
              </a:spcBef>
              <a:spcAft>
                <a:spcPts val="0"/>
              </a:spcAft>
              <a:buClr>
                <a:schemeClr val="lt1"/>
              </a:buClr>
              <a:buSzPts val="1400"/>
              <a:buFont typeface="Inter"/>
              <a:buChar char="●"/>
            </a:pPr>
            <a:r>
              <a:t/>
            </a:r>
            <a:endParaRPr b="1">
              <a:solidFill>
                <a:schemeClr val="lt1"/>
              </a:solidFill>
              <a:latin typeface="Inter"/>
              <a:ea typeface="Inter"/>
              <a:cs typeface="Inter"/>
              <a:sym typeface="Inter"/>
            </a:endParaRPr>
          </a:p>
        </p:txBody>
      </p:sp>
      <p:sp>
        <p:nvSpPr>
          <p:cNvPr id="186" name="Google Shape;186;p30"/>
          <p:cNvSpPr txBox="1"/>
          <p:nvPr/>
        </p:nvSpPr>
        <p:spPr>
          <a:xfrm>
            <a:off x="2322575" y="4513501"/>
            <a:ext cx="412500" cy="284700"/>
          </a:xfrm>
          <a:prstGeom prst="rect">
            <a:avLst/>
          </a:prstGeom>
          <a:noFill/>
          <a:ln>
            <a:noFill/>
          </a:ln>
        </p:spPr>
        <p:txBody>
          <a:bodyPr anchorCtr="0" anchor="t" bIns="34275" lIns="68575" spcFirstLastPara="1" rIns="68575" wrap="square" tIns="34275">
            <a:spAutoFit/>
          </a:bodyPr>
          <a:lstStyle/>
          <a:p>
            <a:pPr indent="-317500" lvl="0" marL="457200" marR="0" rtl="0" algn="ctr">
              <a:spcBef>
                <a:spcPts val="0"/>
              </a:spcBef>
              <a:spcAft>
                <a:spcPts val="0"/>
              </a:spcAft>
              <a:buClr>
                <a:schemeClr val="lt1"/>
              </a:buClr>
              <a:buSzPts val="1400"/>
              <a:buFont typeface="Inter"/>
              <a:buChar char="●"/>
            </a:pPr>
            <a:r>
              <a:t/>
            </a:r>
            <a:endParaRPr b="1">
              <a:solidFill>
                <a:schemeClr val="lt1"/>
              </a:solidFill>
              <a:latin typeface="Inter"/>
              <a:ea typeface="Inter"/>
              <a:cs typeface="Inter"/>
              <a:sym typeface="Inter"/>
            </a:endParaRPr>
          </a:p>
        </p:txBody>
      </p:sp>
      <p:sp>
        <p:nvSpPr>
          <p:cNvPr id="187" name="Google Shape;187;p30"/>
          <p:cNvSpPr txBox="1"/>
          <p:nvPr/>
        </p:nvSpPr>
        <p:spPr>
          <a:xfrm>
            <a:off x="3389375" y="4513501"/>
            <a:ext cx="412500" cy="284700"/>
          </a:xfrm>
          <a:prstGeom prst="rect">
            <a:avLst/>
          </a:prstGeom>
          <a:noFill/>
          <a:ln>
            <a:noFill/>
          </a:ln>
        </p:spPr>
        <p:txBody>
          <a:bodyPr anchorCtr="0" anchor="t" bIns="34275" lIns="68575" spcFirstLastPara="1" rIns="68575" wrap="square" tIns="34275">
            <a:spAutoFit/>
          </a:bodyPr>
          <a:lstStyle/>
          <a:p>
            <a:pPr indent="-317500" lvl="0" marL="457200" marR="0" rtl="0" algn="ctr">
              <a:spcBef>
                <a:spcPts val="0"/>
              </a:spcBef>
              <a:spcAft>
                <a:spcPts val="0"/>
              </a:spcAft>
              <a:buClr>
                <a:schemeClr val="lt1"/>
              </a:buClr>
              <a:buSzPts val="1400"/>
              <a:buFont typeface="Inter"/>
              <a:buChar char="●"/>
            </a:pPr>
            <a:r>
              <a:t/>
            </a:r>
            <a:endParaRPr b="1">
              <a:solidFill>
                <a:schemeClr val="lt1"/>
              </a:solidFill>
              <a:latin typeface="Inter"/>
              <a:ea typeface="Inter"/>
              <a:cs typeface="Inter"/>
              <a:sym typeface="Inter"/>
            </a:endParaRPr>
          </a:p>
        </p:txBody>
      </p:sp>
      <p:sp>
        <p:nvSpPr>
          <p:cNvPr id="188" name="Google Shape;188;p30"/>
          <p:cNvSpPr txBox="1"/>
          <p:nvPr/>
        </p:nvSpPr>
        <p:spPr>
          <a:xfrm>
            <a:off x="4379975" y="4513501"/>
            <a:ext cx="412500" cy="284700"/>
          </a:xfrm>
          <a:prstGeom prst="rect">
            <a:avLst/>
          </a:prstGeom>
          <a:noFill/>
          <a:ln>
            <a:noFill/>
          </a:ln>
        </p:spPr>
        <p:txBody>
          <a:bodyPr anchorCtr="0" anchor="t" bIns="34275" lIns="68575" spcFirstLastPara="1" rIns="68575" wrap="square" tIns="34275">
            <a:spAutoFit/>
          </a:bodyPr>
          <a:lstStyle/>
          <a:p>
            <a:pPr indent="-317500" lvl="0" marL="457200" marR="0" rtl="0" algn="ctr">
              <a:spcBef>
                <a:spcPts val="0"/>
              </a:spcBef>
              <a:spcAft>
                <a:spcPts val="0"/>
              </a:spcAft>
              <a:buClr>
                <a:schemeClr val="lt1"/>
              </a:buClr>
              <a:buSzPts val="1400"/>
              <a:buFont typeface="Inter"/>
              <a:buChar char="●"/>
            </a:pPr>
            <a:r>
              <a:t/>
            </a:r>
            <a:endParaRPr b="1">
              <a:solidFill>
                <a:schemeClr val="lt1"/>
              </a:solidFill>
              <a:latin typeface="Inter"/>
              <a:ea typeface="Inter"/>
              <a:cs typeface="Inter"/>
              <a:sym typeface="Inter"/>
            </a:endParaRPr>
          </a:p>
        </p:txBody>
      </p:sp>
      <p:sp>
        <p:nvSpPr>
          <p:cNvPr id="189" name="Google Shape;189;p30"/>
          <p:cNvSpPr txBox="1"/>
          <p:nvPr/>
        </p:nvSpPr>
        <p:spPr>
          <a:xfrm>
            <a:off x="5370575" y="4056301"/>
            <a:ext cx="412500" cy="284700"/>
          </a:xfrm>
          <a:prstGeom prst="rect">
            <a:avLst/>
          </a:prstGeom>
          <a:noFill/>
          <a:ln>
            <a:noFill/>
          </a:ln>
        </p:spPr>
        <p:txBody>
          <a:bodyPr anchorCtr="0" anchor="t" bIns="34275" lIns="68575" spcFirstLastPara="1" rIns="68575" wrap="square" tIns="34275">
            <a:spAutoFit/>
          </a:bodyPr>
          <a:lstStyle/>
          <a:p>
            <a:pPr indent="-317500" lvl="0" marL="457200" marR="0" rtl="0" algn="ctr">
              <a:spcBef>
                <a:spcPts val="0"/>
              </a:spcBef>
              <a:spcAft>
                <a:spcPts val="0"/>
              </a:spcAft>
              <a:buClr>
                <a:schemeClr val="lt1"/>
              </a:buClr>
              <a:buSzPts val="1400"/>
              <a:buFont typeface="Inter"/>
              <a:buChar char="●"/>
            </a:pPr>
            <a:r>
              <a:t/>
            </a:r>
            <a:endParaRPr b="1">
              <a:solidFill>
                <a:schemeClr val="lt1"/>
              </a:solidFill>
              <a:latin typeface="Inter"/>
              <a:ea typeface="Inter"/>
              <a:cs typeface="Inter"/>
              <a:sym typeface="Inter"/>
            </a:endParaRPr>
          </a:p>
        </p:txBody>
      </p:sp>
      <p:sp>
        <p:nvSpPr>
          <p:cNvPr id="190" name="Google Shape;190;p30"/>
          <p:cNvSpPr txBox="1"/>
          <p:nvPr/>
        </p:nvSpPr>
        <p:spPr>
          <a:xfrm>
            <a:off x="6513575" y="4056301"/>
            <a:ext cx="412500" cy="284700"/>
          </a:xfrm>
          <a:prstGeom prst="rect">
            <a:avLst/>
          </a:prstGeom>
          <a:noFill/>
          <a:ln>
            <a:noFill/>
          </a:ln>
        </p:spPr>
        <p:txBody>
          <a:bodyPr anchorCtr="0" anchor="t" bIns="34275" lIns="68575" spcFirstLastPara="1" rIns="68575" wrap="square" tIns="34275">
            <a:spAutoFit/>
          </a:bodyPr>
          <a:lstStyle/>
          <a:p>
            <a:pPr indent="-317500" lvl="0" marL="457200" marR="0" rtl="0" algn="ctr">
              <a:spcBef>
                <a:spcPts val="0"/>
              </a:spcBef>
              <a:spcAft>
                <a:spcPts val="0"/>
              </a:spcAft>
              <a:buClr>
                <a:schemeClr val="lt1"/>
              </a:buClr>
              <a:buSzPts val="1400"/>
              <a:buFont typeface="Inter"/>
              <a:buChar char="●"/>
            </a:pPr>
            <a:r>
              <a:t/>
            </a:r>
            <a:endParaRPr b="1">
              <a:solidFill>
                <a:schemeClr val="lt1"/>
              </a:solidFill>
              <a:latin typeface="Inter"/>
              <a:ea typeface="Inter"/>
              <a:cs typeface="Inter"/>
              <a:sym typeface="Inter"/>
            </a:endParaRPr>
          </a:p>
        </p:txBody>
      </p:sp>
      <p:sp>
        <p:nvSpPr>
          <p:cNvPr id="191" name="Google Shape;191;p30"/>
          <p:cNvSpPr txBox="1"/>
          <p:nvPr/>
        </p:nvSpPr>
        <p:spPr>
          <a:xfrm>
            <a:off x="7732775" y="4513501"/>
            <a:ext cx="412500" cy="284700"/>
          </a:xfrm>
          <a:prstGeom prst="rect">
            <a:avLst/>
          </a:prstGeom>
          <a:noFill/>
          <a:ln>
            <a:noFill/>
          </a:ln>
        </p:spPr>
        <p:txBody>
          <a:bodyPr anchorCtr="0" anchor="t" bIns="34275" lIns="68575" spcFirstLastPara="1" rIns="68575" wrap="square" tIns="34275">
            <a:spAutoFit/>
          </a:bodyPr>
          <a:lstStyle/>
          <a:p>
            <a:pPr indent="-317500" lvl="0" marL="457200" marR="0" rtl="0" algn="ctr">
              <a:spcBef>
                <a:spcPts val="0"/>
              </a:spcBef>
              <a:spcAft>
                <a:spcPts val="0"/>
              </a:spcAft>
              <a:buClr>
                <a:schemeClr val="lt1"/>
              </a:buClr>
              <a:buSzPts val="1400"/>
              <a:buFont typeface="Inter"/>
              <a:buChar char="●"/>
            </a:pPr>
            <a:r>
              <a:t/>
            </a:r>
            <a:endParaRPr b="1">
              <a:solidFill>
                <a:schemeClr val="lt1"/>
              </a:solidFill>
              <a:latin typeface="Inter"/>
              <a:ea typeface="Inter"/>
              <a:cs typeface="Inter"/>
              <a:sym typeface="Inter"/>
            </a:endParaRPr>
          </a:p>
        </p:txBody>
      </p:sp>
      <p:sp>
        <p:nvSpPr>
          <p:cNvPr id="192" name="Google Shape;192;p30"/>
          <p:cNvSpPr txBox="1"/>
          <p:nvPr/>
        </p:nvSpPr>
        <p:spPr>
          <a:xfrm>
            <a:off x="7732775" y="4056301"/>
            <a:ext cx="412500" cy="284700"/>
          </a:xfrm>
          <a:prstGeom prst="rect">
            <a:avLst/>
          </a:prstGeom>
          <a:noFill/>
          <a:ln>
            <a:noFill/>
          </a:ln>
        </p:spPr>
        <p:txBody>
          <a:bodyPr anchorCtr="0" anchor="t" bIns="34275" lIns="68575" spcFirstLastPara="1" rIns="68575" wrap="square" tIns="34275">
            <a:spAutoFit/>
          </a:bodyPr>
          <a:lstStyle/>
          <a:p>
            <a:pPr indent="-317500" lvl="0" marL="457200" marR="0" rtl="0" algn="ctr">
              <a:spcBef>
                <a:spcPts val="0"/>
              </a:spcBef>
              <a:spcAft>
                <a:spcPts val="0"/>
              </a:spcAft>
              <a:buClr>
                <a:schemeClr val="lt1"/>
              </a:buClr>
              <a:buSzPts val="1400"/>
              <a:buFont typeface="Inter"/>
              <a:buChar char="●"/>
            </a:pPr>
            <a:r>
              <a:t/>
            </a:r>
            <a:endParaRPr b="1">
              <a:solidFill>
                <a:schemeClr val="lt1"/>
              </a:solidFill>
              <a:latin typeface="Inter"/>
              <a:ea typeface="Inter"/>
              <a:cs typeface="Inter"/>
              <a:sym typeface="Inter"/>
            </a:endParaRPr>
          </a:p>
        </p:txBody>
      </p:sp>
      <p:sp>
        <p:nvSpPr>
          <p:cNvPr id="193" name="Google Shape;193;p30"/>
          <p:cNvSpPr txBox="1"/>
          <p:nvPr/>
        </p:nvSpPr>
        <p:spPr>
          <a:xfrm>
            <a:off x="2228400" y="3695100"/>
            <a:ext cx="674400" cy="188700"/>
          </a:xfrm>
          <a:prstGeom prst="rect">
            <a:avLst/>
          </a:prstGeom>
          <a:noFill/>
          <a:ln>
            <a:noFill/>
          </a:ln>
        </p:spPr>
        <p:txBody>
          <a:bodyPr anchorCtr="0" anchor="t" bIns="34275" lIns="68575" spcFirstLastPara="1" rIns="68575" wrap="square" tIns="34275">
            <a:spAutoFit/>
          </a:bodyPr>
          <a:lstStyle/>
          <a:p>
            <a:pPr indent="0" lvl="0" marL="56514" marR="48260" rtl="0" algn="ctr">
              <a:lnSpc>
                <a:spcPct val="86250"/>
              </a:lnSpc>
              <a:spcBef>
                <a:spcPts val="0"/>
              </a:spcBef>
              <a:spcAft>
                <a:spcPts val="0"/>
              </a:spcAft>
              <a:buClr>
                <a:schemeClr val="dk1"/>
              </a:buClr>
              <a:buSzPts val="1100"/>
              <a:buFont typeface="Arial"/>
              <a:buNone/>
            </a:pPr>
            <a:r>
              <a:rPr b="1" lang="en" sz="900">
                <a:solidFill>
                  <a:schemeClr val="lt1"/>
                </a:solidFill>
                <a:latin typeface="Times New Roman"/>
                <a:ea typeface="Times New Roman"/>
                <a:cs typeface="Times New Roman"/>
                <a:sym typeface="Times New Roman"/>
              </a:rPr>
              <a:t>Analysis</a:t>
            </a:r>
            <a:endParaRPr b="1">
              <a:solidFill>
                <a:schemeClr val="lt1"/>
              </a:solidFill>
              <a:latin typeface="Inter"/>
              <a:ea typeface="Inter"/>
              <a:cs typeface="Inter"/>
              <a:sym typeface="Inter"/>
            </a:endParaRPr>
          </a:p>
        </p:txBody>
      </p:sp>
      <p:sp>
        <p:nvSpPr>
          <p:cNvPr id="194" name="Google Shape;194;p30"/>
          <p:cNvSpPr txBox="1"/>
          <p:nvPr/>
        </p:nvSpPr>
        <p:spPr>
          <a:xfrm>
            <a:off x="3228600" y="3644550"/>
            <a:ext cx="813600" cy="346200"/>
          </a:xfrm>
          <a:prstGeom prst="rect">
            <a:avLst/>
          </a:prstGeom>
          <a:noFill/>
          <a:ln>
            <a:noFill/>
          </a:ln>
        </p:spPr>
        <p:txBody>
          <a:bodyPr anchorCtr="0" anchor="t" bIns="34275" lIns="68575" spcFirstLastPara="1" rIns="68575" wrap="square" tIns="34275">
            <a:spAutoFit/>
          </a:bodyPr>
          <a:lstStyle/>
          <a:p>
            <a:pPr indent="0" lvl="0" marL="68580" marR="81280" rtl="0" algn="l">
              <a:spcBef>
                <a:spcPts val="0"/>
              </a:spcBef>
              <a:spcAft>
                <a:spcPts val="0"/>
              </a:spcAft>
              <a:buNone/>
            </a:pPr>
            <a:r>
              <a:rPr b="1" lang="en" sz="900">
                <a:solidFill>
                  <a:schemeClr val="lt1"/>
                </a:solidFill>
                <a:latin typeface="Times New Roman"/>
                <a:ea typeface="Times New Roman"/>
                <a:cs typeface="Times New Roman"/>
                <a:sym typeface="Times New Roman"/>
              </a:rPr>
              <a:t>Designing of UI               </a:t>
            </a:r>
            <a:endParaRPr b="1">
              <a:solidFill>
                <a:schemeClr val="lt1"/>
              </a:solidFill>
              <a:latin typeface="Inter"/>
              <a:ea typeface="Inter"/>
              <a:cs typeface="Inter"/>
              <a:sym typeface="Inter"/>
            </a:endParaRPr>
          </a:p>
        </p:txBody>
      </p:sp>
      <p:sp>
        <p:nvSpPr>
          <p:cNvPr id="195" name="Google Shape;195;p30"/>
          <p:cNvSpPr txBox="1"/>
          <p:nvPr/>
        </p:nvSpPr>
        <p:spPr>
          <a:xfrm>
            <a:off x="4303150" y="3644550"/>
            <a:ext cx="674400" cy="346200"/>
          </a:xfrm>
          <a:prstGeom prst="rect">
            <a:avLst/>
          </a:prstGeom>
          <a:noFill/>
          <a:ln>
            <a:noFill/>
          </a:ln>
        </p:spPr>
        <p:txBody>
          <a:bodyPr anchorCtr="0" anchor="t" bIns="34275" lIns="68575" spcFirstLastPara="1" rIns="68575" wrap="square" tIns="34275">
            <a:spAutoFit/>
          </a:bodyPr>
          <a:lstStyle/>
          <a:p>
            <a:pPr indent="0" lvl="0" marL="69215" marR="80645" rtl="0" algn="l">
              <a:spcBef>
                <a:spcPts val="0"/>
              </a:spcBef>
              <a:spcAft>
                <a:spcPts val="0"/>
              </a:spcAft>
              <a:buNone/>
            </a:pPr>
            <a:r>
              <a:rPr b="1" lang="en" sz="900">
                <a:solidFill>
                  <a:schemeClr val="lt1"/>
                </a:solidFill>
                <a:latin typeface="Times New Roman"/>
                <a:ea typeface="Times New Roman"/>
                <a:cs typeface="Times New Roman"/>
                <a:sym typeface="Times New Roman"/>
              </a:rPr>
              <a:t>Coding for UI</a:t>
            </a:r>
            <a:endParaRPr b="1">
              <a:solidFill>
                <a:schemeClr val="lt1"/>
              </a:solidFill>
              <a:latin typeface="Times New Roman"/>
              <a:ea typeface="Times New Roman"/>
              <a:cs typeface="Times New Roman"/>
              <a:sym typeface="Times New Roman"/>
            </a:endParaRPr>
          </a:p>
        </p:txBody>
      </p:sp>
      <p:sp>
        <p:nvSpPr>
          <p:cNvPr id="196" name="Google Shape;196;p30"/>
          <p:cNvSpPr txBox="1"/>
          <p:nvPr/>
        </p:nvSpPr>
        <p:spPr>
          <a:xfrm>
            <a:off x="5238500" y="3644550"/>
            <a:ext cx="899400" cy="346200"/>
          </a:xfrm>
          <a:prstGeom prst="rect">
            <a:avLst/>
          </a:prstGeom>
          <a:noFill/>
          <a:ln>
            <a:noFill/>
          </a:ln>
        </p:spPr>
        <p:txBody>
          <a:bodyPr anchorCtr="0" anchor="t" bIns="34275" lIns="68575" spcFirstLastPara="1" rIns="68575" wrap="square" tIns="34275">
            <a:spAutoFit/>
          </a:bodyPr>
          <a:lstStyle/>
          <a:p>
            <a:pPr indent="0" lvl="0" marL="69850" marR="78105" rtl="0" algn="l">
              <a:spcBef>
                <a:spcPts val="0"/>
              </a:spcBef>
              <a:spcAft>
                <a:spcPts val="0"/>
              </a:spcAft>
              <a:buNone/>
            </a:pPr>
            <a:r>
              <a:rPr b="1" lang="en" sz="900">
                <a:solidFill>
                  <a:schemeClr val="lt1"/>
                </a:solidFill>
                <a:latin typeface="Times New Roman"/>
                <a:ea typeface="Times New Roman"/>
                <a:cs typeface="Times New Roman"/>
                <a:sym typeface="Times New Roman"/>
              </a:rPr>
              <a:t>API and Database</a:t>
            </a:r>
            <a:endParaRPr b="1">
              <a:solidFill>
                <a:schemeClr val="lt1"/>
              </a:solidFill>
              <a:latin typeface="Times New Roman"/>
              <a:ea typeface="Times New Roman"/>
              <a:cs typeface="Times New Roman"/>
              <a:sym typeface="Times New Roman"/>
            </a:endParaRPr>
          </a:p>
        </p:txBody>
      </p:sp>
      <p:sp>
        <p:nvSpPr>
          <p:cNvPr id="197" name="Google Shape;197;p30"/>
          <p:cNvSpPr txBox="1"/>
          <p:nvPr/>
        </p:nvSpPr>
        <p:spPr>
          <a:xfrm>
            <a:off x="6398850" y="3695100"/>
            <a:ext cx="674400" cy="188700"/>
          </a:xfrm>
          <a:prstGeom prst="rect">
            <a:avLst/>
          </a:prstGeom>
          <a:noFill/>
          <a:ln>
            <a:noFill/>
          </a:ln>
        </p:spPr>
        <p:txBody>
          <a:bodyPr anchorCtr="0" anchor="t" bIns="34275" lIns="68575" spcFirstLastPara="1" rIns="68575" wrap="square" tIns="34275">
            <a:spAutoFit/>
          </a:bodyPr>
          <a:lstStyle/>
          <a:p>
            <a:pPr indent="0" lvl="0" marL="57150" marR="46990" rtl="0" algn="ctr">
              <a:lnSpc>
                <a:spcPct val="86250"/>
              </a:lnSpc>
              <a:spcBef>
                <a:spcPts val="0"/>
              </a:spcBef>
              <a:spcAft>
                <a:spcPts val="0"/>
              </a:spcAft>
              <a:buNone/>
            </a:pPr>
            <a:r>
              <a:rPr b="1" lang="en" sz="900">
                <a:solidFill>
                  <a:schemeClr val="lt1"/>
                </a:solidFill>
                <a:latin typeface="Times New Roman"/>
                <a:ea typeface="Times New Roman"/>
                <a:cs typeface="Times New Roman"/>
                <a:sym typeface="Times New Roman"/>
              </a:rPr>
              <a:t>Testing</a:t>
            </a:r>
            <a:endParaRPr b="1">
              <a:solidFill>
                <a:schemeClr val="lt1"/>
              </a:solidFill>
              <a:latin typeface="Inter"/>
              <a:ea typeface="Inter"/>
              <a:cs typeface="Inter"/>
              <a:sym typeface="Inter"/>
            </a:endParaRPr>
          </a:p>
        </p:txBody>
      </p:sp>
      <p:sp>
        <p:nvSpPr>
          <p:cNvPr id="198" name="Google Shape;198;p30"/>
          <p:cNvSpPr txBox="1"/>
          <p:nvPr/>
        </p:nvSpPr>
        <p:spPr>
          <a:xfrm>
            <a:off x="7333800" y="3695100"/>
            <a:ext cx="1137600" cy="188700"/>
          </a:xfrm>
          <a:prstGeom prst="rect">
            <a:avLst/>
          </a:prstGeom>
          <a:noFill/>
          <a:ln>
            <a:noFill/>
          </a:ln>
        </p:spPr>
        <p:txBody>
          <a:bodyPr anchorCtr="0" anchor="t" bIns="34275" lIns="68575" spcFirstLastPara="1" rIns="68575" wrap="square" tIns="34275">
            <a:spAutoFit/>
          </a:bodyPr>
          <a:lstStyle/>
          <a:p>
            <a:pPr indent="0" lvl="0" marL="59055" marR="45085" rtl="0" algn="ctr">
              <a:lnSpc>
                <a:spcPct val="86250"/>
              </a:lnSpc>
              <a:spcBef>
                <a:spcPts val="0"/>
              </a:spcBef>
              <a:spcAft>
                <a:spcPts val="0"/>
              </a:spcAft>
              <a:buNone/>
            </a:pPr>
            <a:r>
              <a:rPr b="1" lang="en" sz="900">
                <a:solidFill>
                  <a:schemeClr val="lt1"/>
                </a:solidFill>
                <a:latin typeface="Times New Roman"/>
                <a:ea typeface="Times New Roman"/>
                <a:cs typeface="Times New Roman"/>
                <a:sym typeface="Times New Roman"/>
              </a:rPr>
              <a:t>Documentation</a:t>
            </a:r>
            <a:endParaRPr b="1">
              <a:solidFill>
                <a:schemeClr val="lt1"/>
              </a:solidFill>
              <a:latin typeface="Inter"/>
              <a:ea typeface="Inter"/>
              <a:cs typeface="Inter"/>
              <a:sym typeface="Inter"/>
            </a:endParaRPr>
          </a:p>
        </p:txBody>
      </p:sp>
      <p:sp>
        <p:nvSpPr>
          <p:cNvPr id="199" name="Google Shape;199;p30"/>
          <p:cNvSpPr txBox="1"/>
          <p:nvPr/>
        </p:nvSpPr>
        <p:spPr>
          <a:xfrm>
            <a:off x="598874" y="3068025"/>
            <a:ext cx="57588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Role And Responsibility</a:t>
            </a:r>
            <a:r>
              <a:rPr b="1" lang="en" sz="2400">
                <a:solidFill>
                  <a:schemeClr val="lt1"/>
                </a:solidFill>
                <a:latin typeface="Inter"/>
                <a:ea typeface="Inter"/>
                <a:cs typeface="Inter"/>
                <a:sym typeface="Inter"/>
              </a:rPr>
              <a:t>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03" name="Shape 203"/>
        <p:cNvGrpSpPr/>
        <p:nvPr/>
      </p:nvGrpSpPr>
      <p:grpSpPr>
        <a:xfrm>
          <a:off x="0" y="0"/>
          <a:ext cx="0" cy="0"/>
          <a:chOff x="0" y="0"/>
          <a:chExt cx="0" cy="0"/>
        </a:xfrm>
      </p:grpSpPr>
      <p:sp>
        <p:nvSpPr>
          <p:cNvPr id="204" name="Google Shape;204;p31"/>
          <p:cNvSpPr/>
          <p:nvPr/>
        </p:nvSpPr>
        <p:spPr>
          <a:xfrm>
            <a:off x="528638" y="3794788"/>
            <a:ext cx="7959300" cy="461400"/>
          </a:xfrm>
          <a:prstGeom prst="roundRect">
            <a:avLst>
              <a:gd fmla="val 23545" name="adj"/>
            </a:avLst>
          </a:prstGeom>
          <a:solidFill>
            <a:srgbClr val="3A3838">
              <a:alpha val="273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5" name="Google Shape;205;p31"/>
          <p:cNvSpPr/>
          <p:nvPr/>
        </p:nvSpPr>
        <p:spPr>
          <a:xfrm>
            <a:off x="528638" y="2763019"/>
            <a:ext cx="7959300" cy="461400"/>
          </a:xfrm>
          <a:prstGeom prst="roundRect">
            <a:avLst>
              <a:gd fmla="val 23545" name="adj"/>
            </a:avLst>
          </a:prstGeom>
          <a:solidFill>
            <a:srgbClr val="3A3838">
              <a:alpha val="273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31"/>
          <p:cNvSpPr txBox="1"/>
          <p:nvPr/>
        </p:nvSpPr>
        <p:spPr>
          <a:xfrm>
            <a:off x="681075" y="3414000"/>
            <a:ext cx="1717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auto-generated code</a:t>
            </a:r>
            <a:endParaRPr b="1" sz="2700">
              <a:solidFill>
                <a:schemeClr val="lt1"/>
              </a:solidFill>
              <a:latin typeface="Inter"/>
              <a:ea typeface="Inter"/>
              <a:cs typeface="Inter"/>
              <a:sym typeface="Inter"/>
            </a:endParaRPr>
          </a:p>
        </p:txBody>
      </p:sp>
      <p:sp>
        <p:nvSpPr>
          <p:cNvPr id="207" name="Google Shape;207;p31"/>
          <p:cNvSpPr txBox="1"/>
          <p:nvPr/>
        </p:nvSpPr>
        <p:spPr>
          <a:xfrm>
            <a:off x="681074" y="3914700"/>
            <a:ext cx="1945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Number of forms implemented </a:t>
            </a:r>
            <a:endParaRPr b="1" sz="2700">
              <a:solidFill>
                <a:schemeClr val="lt1"/>
              </a:solidFill>
              <a:latin typeface="Inter"/>
              <a:ea typeface="Inter"/>
              <a:cs typeface="Inter"/>
              <a:sym typeface="Inter"/>
            </a:endParaRPr>
          </a:p>
        </p:txBody>
      </p:sp>
      <p:sp>
        <p:nvSpPr>
          <p:cNvPr id="208" name="Google Shape;208;p31"/>
          <p:cNvSpPr txBox="1"/>
          <p:nvPr/>
        </p:nvSpPr>
        <p:spPr>
          <a:xfrm>
            <a:off x="681074" y="4415400"/>
            <a:ext cx="2497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number of test cases performed per form</a:t>
            </a:r>
            <a:endParaRPr b="1" sz="2700">
              <a:solidFill>
                <a:schemeClr val="lt1"/>
              </a:solidFill>
              <a:latin typeface="Inter"/>
              <a:ea typeface="Inter"/>
              <a:cs typeface="Inter"/>
              <a:sym typeface="Inter"/>
            </a:endParaRPr>
          </a:p>
        </p:txBody>
      </p:sp>
      <p:sp>
        <p:nvSpPr>
          <p:cNvPr id="209" name="Google Shape;209;p31"/>
          <p:cNvSpPr txBox="1"/>
          <p:nvPr/>
        </p:nvSpPr>
        <p:spPr>
          <a:xfrm>
            <a:off x="681072" y="2913300"/>
            <a:ext cx="2439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Line of Code in project</a:t>
            </a:r>
            <a:endParaRPr b="1" sz="2700">
              <a:solidFill>
                <a:schemeClr val="lt1"/>
              </a:solidFill>
              <a:latin typeface="Inter"/>
              <a:ea typeface="Inter"/>
              <a:cs typeface="Inter"/>
              <a:sym typeface="Inter"/>
            </a:endParaRPr>
          </a:p>
        </p:txBody>
      </p:sp>
      <p:sp>
        <p:nvSpPr>
          <p:cNvPr id="210" name="Google Shape;210;p31"/>
          <p:cNvSpPr txBox="1"/>
          <p:nvPr/>
        </p:nvSpPr>
        <p:spPr>
          <a:xfrm>
            <a:off x="4929316" y="2889775"/>
            <a:ext cx="134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Approx 12500</a:t>
            </a:r>
            <a:endParaRPr b="1" sz="2700">
              <a:solidFill>
                <a:schemeClr val="lt1"/>
              </a:solidFill>
              <a:latin typeface="Inter"/>
              <a:ea typeface="Inter"/>
              <a:cs typeface="Inter"/>
              <a:sym typeface="Inter"/>
            </a:endParaRPr>
          </a:p>
        </p:txBody>
      </p:sp>
      <p:sp>
        <p:nvSpPr>
          <p:cNvPr id="211" name="Google Shape;211;p31"/>
          <p:cNvSpPr txBox="1"/>
          <p:nvPr/>
        </p:nvSpPr>
        <p:spPr>
          <a:xfrm>
            <a:off x="4929336" y="3418488"/>
            <a:ext cx="1073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Approx 7000</a:t>
            </a:r>
            <a:endParaRPr b="1" sz="2700">
              <a:solidFill>
                <a:schemeClr val="lt1"/>
              </a:solidFill>
              <a:latin typeface="Inter"/>
              <a:ea typeface="Inter"/>
              <a:cs typeface="Inter"/>
              <a:sym typeface="Inter"/>
            </a:endParaRPr>
          </a:p>
        </p:txBody>
      </p:sp>
      <p:sp>
        <p:nvSpPr>
          <p:cNvPr id="212" name="Google Shape;212;p31"/>
          <p:cNvSpPr txBox="1"/>
          <p:nvPr/>
        </p:nvSpPr>
        <p:spPr>
          <a:xfrm>
            <a:off x="4810894" y="3916942"/>
            <a:ext cx="432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4</a:t>
            </a:r>
            <a:endParaRPr b="1" sz="2700">
              <a:solidFill>
                <a:schemeClr val="lt1"/>
              </a:solidFill>
              <a:latin typeface="Inter"/>
              <a:ea typeface="Inter"/>
              <a:cs typeface="Inter"/>
              <a:sym typeface="Inter"/>
            </a:endParaRPr>
          </a:p>
        </p:txBody>
      </p:sp>
      <p:sp>
        <p:nvSpPr>
          <p:cNvPr id="213" name="Google Shape;213;p31"/>
          <p:cNvSpPr txBox="1"/>
          <p:nvPr/>
        </p:nvSpPr>
        <p:spPr>
          <a:xfrm>
            <a:off x="4929330" y="4424600"/>
            <a:ext cx="3135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15</a:t>
            </a:r>
            <a:endParaRPr b="1" sz="2700">
              <a:solidFill>
                <a:schemeClr val="lt1"/>
              </a:solidFill>
              <a:latin typeface="Inter"/>
              <a:ea typeface="Inter"/>
              <a:cs typeface="Inter"/>
              <a:sym typeface="Inter"/>
            </a:endParaRPr>
          </a:p>
        </p:txBody>
      </p:sp>
      <p:sp>
        <p:nvSpPr>
          <p:cNvPr id="214" name="Google Shape;214;p31"/>
          <p:cNvSpPr txBox="1"/>
          <p:nvPr/>
        </p:nvSpPr>
        <p:spPr>
          <a:xfrm>
            <a:off x="598877" y="324825"/>
            <a:ext cx="32643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2400">
                <a:solidFill>
                  <a:schemeClr val="lt1"/>
                </a:solidFill>
                <a:latin typeface="Inter"/>
                <a:ea typeface="Inter"/>
                <a:cs typeface="Inter"/>
                <a:sym typeface="Inter"/>
              </a:rPr>
              <a:t>Summary Of Work :-</a:t>
            </a:r>
            <a:endParaRPr sz="1100"/>
          </a:p>
        </p:txBody>
      </p:sp>
      <p:sp>
        <p:nvSpPr>
          <p:cNvPr id="215" name="Google Shape;215;p31"/>
          <p:cNvSpPr/>
          <p:nvPr/>
        </p:nvSpPr>
        <p:spPr>
          <a:xfrm>
            <a:off x="528638" y="1864850"/>
            <a:ext cx="7959300" cy="461400"/>
          </a:xfrm>
          <a:prstGeom prst="roundRect">
            <a:avLst>
              <a:gd fmla="val 23545" name="adj"/>
            </a:avLst>
          </a:prstGeom>
          <a:solidFill>
            <a:srgbClr val="3A3838">
              <a:alpha val="273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6" name="Google Shape;216;p31"/>
          <p:cNvSpPr/>
          <p:nvPr/>
        </p:nvSpPr>
        <p:spPr>
          <a:xfrm>
            <a:off x="528638" y="848981"/>
            <a:ext cx="7959300" cy="461400"/>
          </a:xfrm>
          <a:prstGeom prst="roundRect">
            <a:avLst>
              <a:gd fmla="val 23545" name="adj"/>
            </a:avLst>
          </a:prstGeom>
          <a:solidFill>
            <a:srgbClr val="3A3838">
              <a:alpha val="2737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7" name="Google Shape;217;p31"/>
          <p:cNvSpPr txBox="1"/>
          <p:nvPr/>
        </p:nvSpPr>
        <p:spPr>
          <a:xfrm>
            <a:off x="681074" y="1484050"/>
            <a:ext cx="23433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Number of use cases prepared</a:t>
            </a:r>
            <a:endParaRPr b="1" sz="2700">
              <a:solidFill>
                <a:schemeClr val="lt1"/>
              </a:solidFill>
              <a:latin typeface="Inter"/>
              <a:ea typeface="Inter"/>
              <a:cs typeface="Inter"/>
              <a:sym typeface="Inter"/>
            </a:endParaRPr>
          </a:p>
        </p:txBody>
      </p:sp>
      <p:sp>
        <p:nvSpPr>
          <p:cNvPr id="218" name="Google Shape;218;p31"/>
          <p:cNvSpPr txBox="1"/>
          <p:nvPr/>
        </p:nvSpPr>
        <p:spPr>
          <a:xfrm>
            <a:off x="681073" y="1984750"/>
            <a:ext cx="3226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Number of sequence diagrams prepared</a:t>
            </a:r>
            <a:endParaRPr b="1" sz="2700">
              <a:solidFill>
                <a:schemeClr val="lt1"/>
              </a:solidFill>
              <a:latin typeface="Inter"/>
              <a:ea typeface="Inter"/>
              <a:cs typeface="Inter"/>
              <a:sym typeface="Inter"/>
            </a:endParaRPr>
          </a:p>
        </p:txBody>
      </p:sp>
      <p:sp>
        <p:nvSpPr>
          <p:cNvPr id="219" name="Google Shape;219;p31"/>
          <p:cNvSpPr txBox="1"/>
          <p:nvPr/>
        </p:nvSpPr>
        <p:spPr>
          <a:xfrm>
            <a:off x="681074" y="2485450"/>
            <a:ext cx="26448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Number of database tables prepared</a:t>
            </a:r>
            <a:endParaRPr b="1" sz="2700">
              <a:solidFill>
                <a:schemeClr val="lt1"/>
              </a:solidFill>
              <a:latin typeface="Inter"/>
              <a:ea typeface="Inter"/>
              <a:cs typeface="Inter"/>
              <a:sym typeface="Inter"/>
            </a:endParaRPr>
          </a:p>
        </p:txBody>
      </p:sp>
      <p:sp>
        <p:nvSpPr>
          <p:cNvPr id="220" name="Google Shape;220;p31"/>
          <p:cNvSpPr txBox="1"/>
          <p:nvPr/>
        </p:nvSpPr>
        <p:spPr>
          <a:xfrm>
            <a:off x="681071" y="983350"/>
            <a:ext cx="28731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lt1"/>
                </a:solidFill>
                <a:latin typeface="Inter"/>
                <a:ea typeface="Inter"/>
                <a:cs typeface="Inter"/>
                <a:sym typeface="Inter"/>
              </a:rPr>
              <a:t>System design model</a:t>
            </a:r>
            <a:endParaRPr b="1" sz="2700">
              <a:solidFill>
                <a:schemeClr val="lt1"/>
              </a:solidFill>
              <a:latin typeface="Inter"/>
              <a:ea typeface="Inter"/>
              <a:cs typeface="Inter"/>
              <a:sym typeface="Inter"/>
            </a:endParaRPr>
          </a:p>
        </p:txBody>
      </p:sp>
      <p:sp>
        <p:nvSpPr>
          <p:cNvPr id="221" name="Google Shape;221;p31"/>
          <p:cNvSpPr txBox="1"/>
          <p:nvPr/>
        </p:nvSpPr>
        <p:spPr>
          <a:xfrm>
            <a:off x="4929326" y="983350"/>
            <a:ext cx="3264300" cy="207900"/>
          </a:xfrm>
          <a:prstGeom prst="rect">
            <a:avLst/>
          </a:prstGeom>
          <a:noFill/>
          <a:ln>
            <a:noFill/>
          </a:ln>
        </p:spPr>
        <p:txBody>
          <a:bodyPr anchorCtr="0" anchor="t" bIns="34275" lIns="68575" spcFirstLastPara="1" rIns="68575" wrap="square" tIns="34275">
            <a:spAutoFit/>
          </a:bodyPr>
          <a:lstStyle/>
          <a:p>
            <a:pPr indent="0" lvl="0" marL="0" rtl="0" algn="l">
              <a:spcBef>
                <a:spcPts val="450"/>
              </a:spcBef>
              <a:spcAft>
                <a:spcPts val="0"/>
              </a:spcAft>
              <a:buClr>
                <a:schemeClr val="dk1"/>
              </a:buClr>
              <a:buSzPts val="1100"/>
              <a:buFont typeface="Arial"/>
              <a:buNone/>
            </a:pPr>
            <a:r>
              <a:rPr b="1" lang="en" sz="900">
                <a:solidFill>
                  <a:schemeClr val="lt1"/>
                </a:solidFill>
                <a:latin typeface="Inter"/>
                <a:ea typeface="Inter"/>
                <a:cs typeface="Inter"/>
                <a:sym typeface="Inter"/>
              </a:rPr>
              <a:t>Iterative Waterfall Model</a:t>
            </a:r>
            <a:endParaRPr b="1" sz="900">
              <a:solidFill>
                <a:schemeClr val="lt1"/>
              </a:solidFill>
              <a:latin typeface="Inter"/>
              <a:ea typeface="Inter"/>
              <a:cs typeface="Inter"/>
              <a:sym typeface="Inter"/>
            </a:endParaRPr>
          </a:p>
        </p:txBody>
      </p:sp>
      <p:sp>
        <p:nvSpPr>
          <p:cNvPr id="222" name="Google Shape;222;p31"/>
          <p:cNvSpPr txBox="1"/>
          <p:nvPr/>
        </p:nvSpPr>
        <p:spPr>
          <a:xfrm>
            <a:off x="4806035" y="1484055"/>
            <a:ext cx="441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1</a:t>
            </a:r>
            <a:endParaRPr b="1" sz="2700">
              <a:solidFill>
                <a:schemeClr val="lt1"/>
              </a:solidFill>
              <a:latin typeface="Inter"/>
              <a:ea typeface="Inter"/>
              <a:cs typeface="Inter"/>
              <a:sym typeface="Inter"/>
            </a:endParaRPr>
          </a:p>
        </p:txBody>
      </p:sp>
      <p:sp>
        <p:nvSpPr>
          <p:cNvPr id="223" name="Google Shape;223;p31"/>
          <p:cNvSpPr txBox="1"/>
          <p:nvPr/>
        </p:nvSpPr>
        <p:spPr>
          <a:xfrm>
            <a:off x="4810894" y="1984754"/>
            <a:ext cx="432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3</a:t>
            </a:r>
            <a:endParaRPr b="1" sz="2700">
              <a:solidFill>
                <a:schemeClr val="lt1"/>
              </a:solidFill>
              <a:latin typeface="Inter"/>
              <a:ea typeface="Inter"/>
              <a:cs typeface="Inter"/>
              <a:sym typeface="Inter"/>
            </a:endParaRPr>
          </a:p>
        </p:txBody>
      </p:sp>
      <p:sp>
        <p:nvSpPr>
          <p:cNvPr id="224" name="Google Shape;224;p31"/>
          <p:cNvSpPr txBox="1"/>
          <p:nvPr/>
        </p:nvSpPr>
        <p:spPr>
          <a:xfrm>
            <a:off x="4929316" y="2485453"/>
            <a:ext cx="1950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900">
                <a:solidFill>
                  <a:schemeClr val="lt1"/>
                </a:solidFill>
                <a:latin typeface="Inter"/>
                <a:ea typeface="Inter"/>
                <a:cs typeface="Inter"/>
                <a:sym typeface="Inter"/>
              </a:rPr>
              <a:t>3</a:t>
            </a:r>
            <a:endParaRPr b="1" sz="27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28" name="Shape 228"/>
        <p:cNvGrpSpPr/>
        <p:nvPr/>
      </p:nvGrpSpPr>
      <p:grpSpPr>
        <a:xfrm>
          <a:off x="0" y="0"/>
          <a:ext cx="0" cy="0"/>
          <a:chOff x="0" y="0"/>
          <a:chExt cx="0" cy="0"/>
        </a:xfrm>
      </p:grpSpPr>
      <p:sp>
        <p:nvSpPr>
          <p:cNvPr id="229" name="Google Shape;229;p32"/>
          <p:cNvSpPr/>
          <p:nvPr/>
        </p:nvSpPr>
        <p:spPr>
          <a:xfrm>
            <a:off x="76200" y="456750"/>
            <a:ext cx="2148600" cy="583500"/>
          </a:xfrm>
          <a:prstGeom prst="roundRect">
            <a:avLst>
              <a:gd fmla="val 8060" name="adj"/>
            </a:avLst>
          </a:prstGeom>
          <a:solidFill>
            <a:srgbClr val="D8D8D8">
              <a:alpha val="24710"/>
            </a:srgbClr>
          </a:solid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323850" lvl="0" marL="457200" marR="0" rtl="0" algn="ctr">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 </a:t>
            </a:r>
            <a:r>
              <a:rPr b="1" lang="en" sz="1500">
                <a:solidFill>
                  <a:schemeClr val="lt1"/>
                </a:solidFill>
                <a:latin typeface="Times New Roman"/>
                <a:ea typeface="Times New Roman"/>
                <a:cs typeface="Times New Roman"/>
                <a:sym typeface="Times New Roman"/>
              </a:rPr>
              <a:t>ER Diagram</a:t>
            </a:r>
            <a:endParaRPr b="1" sz="1500">
              <a:solidFill>
                <a:schemeClr val="lt1"/>
              </a:solidFill>
              <a:latin typeface="Times New Roman"/>
              <a:ea typeface="Times New Roman"/>
              <a:cs typeface="Times New Roman"/>
              <a:sym typeface="Times New Roman"/>
            </a:endParaRPr>
          </a:p>
        </p:txBody>
      </p:sp>
      <p:pic>
        <p:nvPicPr>
          <p:cNvPr id="230" name="Google Shape;230;p32"/>
          <p:cNvPicPr preferRelativeResize="0"/>
          <p:nvPr/>
        </p:nvPicPr>
        <p:blipFill rotWithShape="1">
          <a:blip r:embed="rId3">
            <a:alphaModFix/>
          </a:blip>
          <a:srcRect b="33680" l="12361" r="340" t="5060"/>
          <a:stretch/>
        </p:blipFill>
        <p:spPr>
          <a:xfrm>
            <a:off x="872775" y="1475650"/>
            <a:ext cx="7633500" cy="3052875"/>
          </a:xfrm>
          <a:prstGeom prst="rect">
            <a:avLst/>
          </a:prstGeom>
          <a:noFill/>
          <a:ln>
            <a:noFill/>
          </a:ln>
        </p:spPr>
      </p:pic>
      <p:sp>
        <p:nvSpPr>
          <p:cNvPr id="231" name="Google Shape;231;p32"/>
          <p:cNvSpPr/>
          <p:nvPr/>
        </p:nvSpPr>
        <p:spPr>
          <a:xfrm>
            <a:off x="3469927" y="4509925"/>
            <a:ext cx="1956600" cy="336900"/>
          </a:xfrm>
          <a:prstGeom prst="roundRect">
            <a:avLst>
              <a:gd fmla="val 8060" name="adj"/>
            </a:avLst>
          </a:prstGeom>
          <a:no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ER</a:t>
            </a:r>
            <a:r>
              <a:rPr b="1" lang="en" sz="1100">
                <a:solidFill>
                  <a:schemeClr val="lt1"/>
                </a:solidFill>
                <a:latin typeface="Times New Roman"/>
                <a:ea typeface="Times New Roman"/>
                <a:cs typeface="Times New Roman"/>
                <a:sym typeface="Times New Roman"/>
              </a:rPr>
              <a:t> Diagram </a:t>
            </a:r>
            <a:endParaRPr b="1" sz="110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35" name="Shape 235"/>
        <p:cNvGrpSpPr/>
        <p:nvPr/>
      </p:nvGrpSpPr>
      <p:grpSpPr>
        <a:xfrm>
          <a:off x="0" y="0"/>
          <a:ext cx="0" cy="0"/>
          <a:chOff x="0" y="0"/>
          <a:chExt cx="0" cy="0"/>
        </a:xfrm>
      </p:grpSpPr>
      <p:sp>
        <p:nvSpPr>
          <p:cNvPr id="236" name="Google Shape;236;p33"/>
          <p:cNvSpPr/>
          <p:nvPr/>
        </p:nvSpPr>
        <p:spPr>
          <a:xfrm>
            <a:off x="77000" y="453325"/>
            <a:ext cx="2295000" cy="583500"/>
          </a:xfrm>
          <a:prstGeom prst="roundRect">
            <a:avLst>
              <a:gd fmla="val 8060" name="adj"/>
            </a:avLst>
          </a:prstGeom>
          <a:solidFill>
            <a:srgbClr val="D8D8D8">
              <a:alpha val="24710"/>
            </a:srgbClr>
          </a:solid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323850" lvl="0" marL="457200" marR="0" rtl="0" algn="ctr">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 Data Flow Diagram</a:t>
            </a:r>
            <a:endParaRPr b="1" sz="1500">
              <a:solidFill>
                <a:schemeClr val="lt1"/>
              </a:solidFill>
              <a:latin typeface="Times New Roman"/>
              <a:ea typeface="Times New Roman"/>
              <a:cs typeface="Times New Roman"/>
              <a:sym typeface="Times New Roman"/>
            </a:endParaRPr>
          </a:p>
        </p:txBody>
      </p:sp>
      <p:pic>
        <p:nvPicPr>
          <p:cNvPr id="237" name="Google Shape;237;p33"/>
          <p:cNvPicPr preferRelativeResize="0"/>
          <p:nvPr/>
        </p:nvPicPr>
        <p:blipFill rotWithShape="1">
          <a:blip r:embed="rId3">
            <a:alphaModFix/>
          </a:blip>
          <a:srcRect b="20305" l="33333" r="11055" t="38348"/>
          <a:stretch/>
        </p:blipFill>
        <p:spPr>
          <a:xfrm>
            <a:off x="355825" y="2353800"/>
            <a:ext cx="3889225" cy="1653550"/>
          </a:xfrm>
          <a:prstGeom prst="rect">
            <a:avLst/>
          </a:prstGeom>
          <a:noFill/>
          <a:ln>
            <a:noFill/>
          </a:ln>
        </p:spPr>
      </p:pic>
      <p:pic>
        <p:nvPicPr>
          <p:cNvPr id="238" name="Google Shape;238;p33"/>
          <p:cNvPicPr preferRelativeResize="0"/>
          <p:nvPr/>
        </p:nvPicPr>
        <p:blipFill rotWithShape="1">
          <a:blip r:embed="rId4">
            <a:alphaModFix/>
          </a:blip>
          <a:srcRect b="5846" l="27970" r="15442" t="5837"/>
          <a:stretch/>
        </p:blipFill>
        <p:spPr>
          <a:xfrm>
            <a:off x="4712675" y="336375"/>
            <a:ext cx="4095301" cy="4202400"/>
          </a:xfrm>
          <a:prstGeom prst="rect">
            <a:avLst/>
          </a:prstGeom>
          <a:noFill/>
          <a:ln>
            <a:noFill/>
          </a:ln>
        </p:spPr>
      </p:pic>
      <p:sp>
        <p:nvSpPr>
          <p:cNvPr id="239" name="Google Shape;239;p33"/>
          <p:cNvSpPr/>
          <p:nvPr/>
        </p:nvSpPr>
        <p:spPr>
          <a:xfrm>
            <a:off x="1333150" y="4082475"/>
            <a:ext cx="1642200" cy="336900"/>
          </a:xfrm>
          <a:prstGeom prst="roundRect">
            <a:avLst>
              <a:gd fmla="val 8060" name="adj"/>
            </a:avLst>
          </a:prstGeom>
          <a:solidFill>
            <a:srgbClr val="3A3838">
              <a:alpha val="27370"/>
            </a:srgbClr>
          </a:solid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Level - 0</a:t>
            </a:r>
            <a:endParaRPr b="1" sz="1100">
              <a:solidFill>
                <a:schemeClr val="lt1"/>
              </a:solidFill>
              <a:latin typeface="Times New Roman"/>
              <a:ea typeface="Times New Roman"/>
              <a:cs typeface="Times New Roman"/>
              <a:sym typeface="Times New Roman"/>
            </a:endParaRPr>
          </a:p>
        </p:txBody>
      </p:sp>
      <p:sp>
        <p:nvSpPr>
          <p:cNvPr id="240" name="Google Shape;240;p33"/>
          <p:cNvSpPr/>
          <p:nvPr/>
        </p:nvSpPr>
        <p:spPr>
          <a:xfrm>
            <a:off x="6049875" y="4617850"/>
            <a:ext cx="1642200" cy="336900"/>
          </a:xfrm>
          <a:prstGeom prst="roundRect">
            <a:avLst>
              <a:gd fmla="val 8060" name="adj"/>
            </a:avLst>
          </a:prstGeom>
          <a:solidFill>
            <a:srgbClr val="3A3838">
              <a:alpha val="27370"/>
            </a:srgbClr>
          </a:solid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Level - 1</a:t>
            </a:r>
            <a:endParaRPr b="1" sz="1100">
              <a:solidFill>
                <a:schemeClr val="lt1"/>
              </a:solidFill>
              <a:latin typeface="Times New Roman"/>
              <a:ea typeface="Times New Roman"/>
              <a:cs typeface="Times New Roman"/>
              <a:sym typeface="Times New Roman"/>
            </a:endParaRPr>
          </a:p>
        </p:txBody>
      </p:sp>
      <p:cxnSp>
        <p:nvCxnSpPr>
          <p:cNvPr id="241" name="Google Shape;241;p33"/>
          <p:cNvCxnSpPr/>
          <p:nvPr/>
        </p:nvCxnSpPr>
        <p:spPr>
          <a:xfrm>
            <a:off x="4453950" y="147175"/>
            <a:ext cx="7500" cy="47388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1616"/>
        </a:solidFill>
      </p:bgPr>
    </p:bg>
    <p:spTree>
      <p:nvGrpSpPr>
        <p:cNvPr id="245" name="Shape 245"/>
        <p:cNvGrpSpPr/>
        <p:nvPr/>
      </p:nvGrpSpPr>
      <p:grpSpPr>
        <a:xfrm>
          <a:off x="0" y="0"/>
          <a:ext cx="0" cy="0"/>
          <a:chOff x="0" y="0"/>
          <a:chExt cx="0" cy="0"/>
        </a:xfrm>
      </p:grpSpPr>
      <p:sp>
        <p:nvSpPr>
          <p:cNvPr id="246" name="Google Shape;246;p34"/>
          <p:cNvSpPr/>
          <p:nvPr/>
        </p:nvSpPr>
        <p:spPr>
          <a:xfrm>
            <a:off x="77000" y="453325"/>
            <a:ext cx="2295000" cy="583500"/>
          </a:xfrm>
          <a:prstGeom prst="roundRect">
            <a:avLst>
              <a:gd fmla="val 8060" name="adj"/>
            </a:avLst>
          </a:prstGeom>
          <a:solidFill>
            <a:srgbClr val="D8D8D8">
              <a:alpha val="24710"/>
            </a:srgbClr>
          </a:solid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323850" lvl="0" marL="457200" marR="0" rtl="0" algn="ctr">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 Data Flow Diagram</a:t>
            </a:r>
            <a:endParaRPr b="1" sz="1500">
              <a:solidFill>
                <a:schemeClr val="lt1"/>
              </a:solidFill>
              <a:latin typeface="Times New Roman"/>
              <a:ea typeface="Times New Roman"/>
              <a:cs typeface="Times New Roman"/>
              <a:sym typeface="Times New Roman"/>
            </a:endParaRPr>
          </a:p>
        </p:txBody>
      </p:sp>
      <p:sp>
        <p:nvSpPr>
          <p:cNvPr id="247" name="Google Shape;247;p34"/>
          <p:cNvSpPr/>
          <p:nvPr/>
        </p:nvSpPr>
        <p:spPr>
          <a:xfrm>
            <a:off x="725050" y="1054775"/>
            <a:ext cx="1642200" cy="336900"/>
          </a:xfrm>
          <a:prstGeom prst="roundRect">
            <a:avLst>
              <a:gd fmla="val 8060" name="adj"/>
            </a:avLst>
          </a:prstGeom>
          <a:solidFill>
            <a:srgbClr val="3A3838">
              <a:alpha val="27370"/>
            </a:srgbClr>
          </a:solidFill>
          <a:ln>
            <a:noFill/>
          </a:ln>
          <a:effectLst>
            <a:outerShdw blurRad="152400" rotWithShape="0" algn="t" dir="5400000" dist="88900">
              <a:srgbClr val="000000">
                <a:alpha val="4471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Level - 2</a:t>
            </a:r>
            <a:endParaRPr b="1" sz="1100">
              <a:solidFill>
                <a:schemeClr val="lt1"/>
              </a:solidFill>
              <a:latin typeface="Times New Roman"/>
              <a:ea typeface="Times New Roman"/>
              <a:cs typeface="Times New Roman"/>
              <a:sym typeface="Times New Roman"/>
            </a:endParaRPr>
          </a:p>
        </p:txBody>
      </p:sp>
      <p:pic>
        <p:nvPicPr>
          <p:cNvPr id="248" name="Google Shape;248;p34"/>
          <p:cNvPicPr preferRelativeResize="0"/>
          <p:nvPr/>
        </p:nvPicPr>
        <p:blipFill rotWithShape="1">
          <a:blip r:embed="rId3">
            <a:alphaModFix/>
          </a:blip>
          <a:srcRect b="1246" l="27803" r="15938" t="10988"/>
          <a:stretch/>
        </p:blipFill>
        <p:spPr>
          <a:xfrm>
            <a:off x="2842450" y="152775"/>
            <a:ext cx="6002300" cy="481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